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2"/>
  </p:notesMasterIdLst>
  <p:sldIdLst>
    <p:sldId id="256" r:id="rId2"/>
    <p:sldId id="263" r:id="rId3"/>
    <p:sldId id="259" r:id="rId4"/>
    <p:sldId id="266" r:id="rId5"/>
    <p:sldId id="285" r:id="rId6"/>
    <p:sldId id="283" r:id="rId7"/>
    <p:sldId id="282" r:id="rId8"/>
    <p:sldId id="286" r:id="rId9"/>
    <p:sldId id="270" r:id="rId10"/>
    <p:sldId id="281" r:id="rId11"/>
  </p:sldIdLst>
  <p:sldSz cx="9144000" cy="5143500" type="screen16x9"/>
  <p:notesSz cx="6858000" cy="9144000"/>
  <p:embeddedFontLst>
    <p:embeddedFont>
      <p:font typeface="Anaheim"/>
      <p:regular r:id="rId13"/>
    </p:embeddedFont>
    <p:embeddedFont>
      <p:font typeface="Nunito Light" pitchFamily="2" charset="0"/>
      <p:regular r:id="rId14"/>
      <p:italic r:id="rId15"/>
    </p:embeddedFont>
    <p:embeddedFont>
      <p:font typeface="Overpass Mono"/>
      <p:regular r:id="rId16"/>
      <p:bold r:id="rId17"/>
    </p:embeddedFont>
    <p:embeddedFont>
      <p:font typeface="Raleway SemiBold" pitchFamily="2" charset="0"/>
      <p:bold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706CA5-9CC7-4A1E-8D51-66DC71BF5719}">
  <a:tblStyle styleId="{6A706CA5-9CC7-4A1E-8D51-66DC71BF571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51AD21A-8CE5-46A7-B332-164F2F65DAA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1090"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8d4cbd36da_4_31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8d4cbd36da_4_31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22dda0a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22dda0a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8b872573b1_0_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8b872573b1_0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25053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3332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818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86248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8d4cbd36da_4_31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8d4cbd36da_4_3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1962382" y="0"/>
            <a:ext cx="2721868" cy="38742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73813" y="0"/>
            <a:ext cx="664647" cy="38742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49134" y="938616"/>
            <a:ext cx="212098" cy="385776"/>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3813" y="1008745"/>
            <a:ext cx="167240" cy="24551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68492" y="1008745"/>
            <a:ext cx="168062" cy="24551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16020" y="4983597"/>
            <a:ext cx="1054395" cy="159912"/>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60341" y="4983597"/>
            <a:ext cx="2152689" cy="159912"/>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05333" y="4452017"/>
            <a:ext cx="3750923" cy="160666"/>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0" y="4452017"/>
            <a:ext cx="1490645" cy="160666"/>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6093" y="4717807"/>
            <a:ext cx="3218453" cy="160734"/>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4717807"/>
            <a:ext cx="364546" cy="160734"/>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4983597"/>
            <a:ext cx="828532" cy="159912"/>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7400"/>
            </a:lvl1pPr>
            <a:lvl2pPr lvl="1" algn="ctr" rtl="0">
              <a:spcBef>
                <a:spcPts val="0"/>
              </a:spcBef>
              <a:spcAft>
                <a:spcPts val="0"/>
              </a:spcAft>
              <a:buSzPts val="6100"/>
              <a:buNone/>
              <a:defRPr sz="6100"/>
            </a:lvl2pPr>
            <a:lvl3pPr lvl="2" algn="ctr" rtl="0">
              <a:spcBef>
                <a:spcPts val="0"/>
              </a:spcBef>
              <a:spcAft>
                <a:spcPts val="0"/>
              </a:spcAft>
              <a:buSzPts val="6100"/>
              <a:buNone/>
              <a:defRPr sz="6100"/>
            </a:lvl3pPr>
            <a:lvl4pPr lvl="3" algn="ctr" rtl="0">
              <a:spcBef>
                <a:spcPts val="0"/>
              </a:spcBef>
              <a:spcAft>
                <a:spcPts val="0"/>
              </a:spcAft>
              <a:buSzPts val="6100"/>
              <a:buNone/>
              <a:defRPr sz="6100"/>
            </a:lvl4pPr>
            <a:lvl5pPr lvl="4" algn="ctr" rtl="0">
              <a:spcBef>
                <a:spcPts val="0"/>
              </a:spcBef>
              <a:spcAft>
                <a:spcPts val="0"/>
              </a:spcAft>
              <a:buSzPts val="6100"/>
              <a:buNone/>
              <a:defRPr sz="6100"/>
            </a:lvl5pPr>
            <a:lvl6pPr lvl="5" algn="ctr" rtl="0">
              <a:spcBef>
                <a:spcPts val="0"/>
              </a:spcBef>
              <a:spcAft>
                <a:spcPts val="0"/>
              </a:spcAft>
              <a:buSzPts val="6100"/>
              <a:buNone/>
              <a:defRPr sz="6100"/>
            </a:lvl6pPr>
            <a:lvl7pPr lvl="6" algn="ctr" rtl="0">
              <a:spcBef>
                <a:spcPts val="0"/>
              </a:spcBef>
              <a:spcAft>
                <a:spcPts val="0"/>
              </a:spcAft>
              <a:buSzPts val="6100"/>
              <a:buNone/>
              <a:defRPr sz="6100"/>
            </a:lvl7pPr>
            <a:lvl8pPr lvl="7" algn="ctr" rtl="0">
              <a:spcBef>
                <a:spcPts val="0"/>
              </a:spcBef>
              <a:spcAft>
                <a:spcPts val="0"/>
              </a:spcAft>
              <a:buSzPts val="6100"/>
              <a:buNone/>
              <a:defRPr sz="6100"/>
            </a:lvl8pPr>
            <a:lvl9pPr lvl="8" algn="ctr" rtl="0">
              <a:spcBef>
                <a:spcPts val="0"/>
              </a:spcBef>
              <a:spcAft>
                <a:spcPts val="0"/>
              </a:spcAft>
              <a:buSzPts val="6100"/>
              <a:buNone/>
              <a:defRPr sz="6100"/>
            </a:lvl9pPr>
          </a:lstStyle>
          <a:p>
            <a:endParaRPr/>
          </a:p>
        </p:txBody>
      </p:sp>
      <p:sp>
        <p:nvSpPr>
          <p:cNvPr id="50" name="Google Shape;50;p2"/>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900"/>
              <a:buNone/>
              <a:defRPr sz="2900"/>
            </a:lvl2pPr>
            <a:lvl3pPr lvl="2" algn="ctr" rtl="0">
              <a:lnSpc>
                <a:spcPct val="100000"/>
              </a:lnSpc>
              <a:spcBef>
                <a:spcPts val="0"/>
              </a:spcBef>
              <a:spcAft>
                <a:spcPts val="0"/>
              </a:spcAft>
              <a:buSzPts val="2900"/>
              <a:buNone/>
              <a:defRPr sz="2900"/>
            </a:lvl3pPr>
            <a:lvl4pPr lvl="3" algn="ctr" rtl="0">
              <a:lnSpc>
                <a:spcPct val="100000"/>
              </a:lnSpc>
              <a:spcBef>
                <a:spcPts val="0"/>
              </a:spcBef>
              <a:spcAft>
                <a:spcPts val="0"/>
              </a:spcAft>
              <a:buSzPts val="2900"/>
              <a:buNone/>
              <a:defRPr sz="2900"/>
            </a:lvl4pPr>
            <a:lvl5pPr lvl="4" algn="ctr" rtl="0">
              <a:lnSpc>
                <a:spcPct val="100000"/>
              </a:lnSpc>
              <a:spcBef>
                <a:spcPts val="0"/>
              </a:spcBef>
              <a:spcAft>
                <a:spcPts val="0"/>
              </a:spcAft>
              <a:buSzPts val="2900"/>
              <a:buNone/>
              <a:defRPr sz="2900"/>
            </a:lvl5pPr>
            <a:lvl6pPr lvl="5" algn="ctr" rtl="0">
              <a:lnSpc>
                <a:spcPct val="100000"/>
              </a:lnSpc>
              <a:spcBef>
                <a:spcPts val="0"/>
              </a:spcBef>
              <a:spcAft>
                <a:spcPts val="0"/>
              </a:spcAft>
              <a:buSzPts val="2900"/>
              <a:buNone/>
              <a:defRPr sz="2900"/>
            </a:lvl6pPr>
            <a:lvl7pPr lvl="6" algn="ctr" rtl="0">
              <a:lnSpc>
                <a:spcPct val="100000"/>
              </a:lnSpc>
              <a:spcBef>
                <a:spcPts val="0"/>
              </a:spcBef>
              <a:spcAft>
                <a:spcPts val="0"/>
              </a:spcAft>
              <a:buSzPts val="2900"/>
              <a:buNone/>
              <a:defRPr sz="2900"/>
            </a:lvl7pPr>
            <a:lvl8pPr lvl="7" algn="ctr" rtl="0">
              <a:lnSpc>
                <a:spcPct val="100000"/>
              </a:lnSpc>
              <a:spcBef>
                <a:spcPts val="0"/>
              </a:spcBef>
              <a:spcAft>
                <a:spcPts val="0"/>
              </a:spcAft>
              <a:buSzPts val="2900"/>
              <a:buNone/>
              <a:defRPr sz="2900"/>
            </a:lvl8pPr>
            <a:lvl9pPr lvl="8" algn="ctr" rtl="0">
              <a:lnSpc>
                <a:spcPct val="100000"/>
              </a:lnSpc>
              <a:spcBef>
                <a:spcPts val="0"/>
              </a:spcBef>
              <a:spcAft>
                <a:spcPts val="0"/>
              </a:spcAft>
              <a:buSzPts val="2900"/>
              <a:buNone/>
              <a:defRPr sz="29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51"/>
        <p:cNvGrpSpPr/>
        <p:nvPr/>
      </p:nvGrpSpPr>
      <p:grpSpPr>
        <a:xfrm>
          <a:off x="0" y="0"/>
          <a:ext cx="0" cy="0"/>
          <a:chOff x="0" y="0"/>
          <a:chExt cx="0" cy="0"/>
        </a:xfrm>
      </p:grpSpPr>
      <p:sp>
        <p:nvSpPr>
          <p:cNvPr id="52" name="Google Shape;52;p3"/>
          <p:cNvSpPr/>
          <p:nvPr/>
        </p:nvSpPr>
        <p:spPr>
          <a:xfrm>
            <a:off x="0" y="4357775"/>
            <a:ext cx="6633906"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923700" y="0"/>
            <a:ext cx="7220221" cy="2724140"/>
          </a:xfrm>
          <a:custGeom>
            <a:avLst/>
            <a:gdLst/>
            <a:ahLst/>
            <a:cxnLst/>
            <a:rect l="l" t="t" r="r" b="b"/>
            <a:pathLst>
              <a:path w="52686" h="24170" extrusionOk="0">
                <a:moveTo>
                  <a:pt x="1" y="0"/>
                </a:moveTo>
                <a:lnTo>
                  <a:pt x="1" y="24170"/>
                </a:lnTo>
                <a:lnTo>
                  <a:pt x="52686" y="24170"/>
                </a:lnTo>
                <a:lnTo>
                  <a:pt x="526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txBox="1">
            <a:spLocks noGrp="1"/>
          </p:cNvSpPr>
          <p:nvPr>
            <p:ph type="title"/>
          </p:nvPr>
        </p:nvSpPr>
        <p:spPr>
          <a:xfrm>
            <a:off x="2951850" y="700250"/>
            <a:ext cx="32403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300">
                <a:solidFill>
                  <a:schemeClr val="dk1"/>
                </a:solidFill>
              </a:defRPr>
            </a:lvl1pPr>
            <a:lvl2pPr lvl="1" algn="ctr" rtl="0">
              <a:spcBef>
                <a:spcPts val="0"/>
              </a:spcBef>
              <a:spcAft>
                <a:spcPts val="0"/>
              </a:spcAft>
              <a:buNone/>
              <a:defRPr sz="3000">
                <a:solidFill>
                  <a:schemeClr val="dk1"/>
                </a:solidFill>
              </a:defRPr>
            </a:lvl2pPr>
            <a:lvl3pPr lvl="2" algn="ctr" rtl="0">
              <a:spcBef>
                <a:spcPts val="0"/>
              </a:spcBef>
              <a:spcAft>
                <a:spcPts val="0"/>
              </a:spcAft>
              <a:buNone/>
              <a:defRPr sz="3000">
                <a:solidFill>
                  <a:schemeClr val="dk1"/>
                </a:solidFill>
              </a:defRPr>
            </a:lvl3pPr>
            <a:lvl4pPr lvl="3" algn="ctr" rtl="0">
              <a:spcBef>
                <a:spcPts val="0"/>
              </a:spcBef>
              <a:spcAft>
                <a:spcPts val="0"/>
              </a:spcAft>
              <a:buNone/>
              <a:defRPr sz="3000">
                <a:solidFill>
                  <a:schemeClr val="dk1"/>
                </a:solidFill>
              </a:defRPr>
            </a:lvl4pPr>
            <a:lvl5pPr lvl="4" algn="ctr" rtl="0">
              <a:spcBef>
                <a:spcPts val="0"/>
              </a:spcBef>
              <a:spcAft>
                <a:spcPts val="0"/>
              </a:spcAft>
              <a:buNone/>
              <a:defRPr sz="3000">
                <a:solidFill>
                  <a:schemeClr val="dk1"/>
                </a:solidFill>
              </a:defRPr>
            </a:lvl5pPr>
            <a:lvl6pPr lvl="5" algn="ctr" rtl="0">
              <a:spcBef>
                <a:spcPts val="0"/>
              </a:spcBef>
              <a:spcAft>
                <a:spcPts val="0"/>
              </a:spcAft>
              <a:buNone/>
              <a:defRPr sz="3000">
                <a:solidFill>
                  <a:schemeClr val="dk1"/>
                </a:solidFill>
              </a:defRPr>
            </a:lvl6pPr>
            <a:lvl7pPr lvl="6" algn="ctr" rtl="0">
              <a:spcBef>
                <a:spcPts val="0"/>
              </a:spcBef>
              <a:spcAft>
                <a:spcPts val="0"/>
              </a:spcAft>
              <a:buNone/>
              <a:defRPr sz="3000">
                <a:solidFill>
                  <a:schemeClr val="dk1"/>
                </a:solidFill>
              </a:defRPr>
            </a:lvl7pPr>
            <a:lvl8pPr lvl="7" algn="ctr" rtl="0">
              <a:spcBef>
                <a:spcPts val="0"/>
              </a:spcBef>
              <a:spcAft>
                <a:spcPts val="0"/>
              </a:spcAft>
              <a:buNone/>
              <a:defRPr sz="3000">
                <a:solidFill>
                  <a:schemeClr val="dk1"/>
                </a:solidFill>
              </a:defRPr>
            </a:lvl8pPr>
            <a:lvl9pPr lvl="8" algn="ctr" rtl="0">
              <a:spcBef>
                <a:spcPts val="0"/>
              </a:spcBef>
              <a:spcAft>
                <a:spcPts val="0"/>
              </a:spcAft>
              <a:buNone/>
              <a:defRPr sz="3000">
                <a:solidFill>
                  <a:schemeClr val="dk1"/>
                </a:solidFill>
              </a:defRPr>
            </a:lvl9pPr>
          </a:lstStyle>
          <a:p>
            <a:endParaRPr/>
          </a:p>
        </p:txBody>
      </p:sp>
      <p:sp>
        <p:nvSpPr>
          <p:cNvPr id="56" name="Google Shape;56;p3"/>
          <p:cNvSpPr txBox="1">
            <a:spLocks noGrp="1"/>
          </p:cNvSpPr>
          <p:nvPr>
            <p:ph type="subTitle" idx="1"/>
          </p:nvPr>
        </p:nvSpPr>
        <p:spPr>
          <a:xfrm>
            <a:off x="2951850" y="1515875"/>
            <a:ext cx="3240300" cy="12084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dk1"/>
              </a:buClr>
              <a:buSzPts val="3000"/>
              <a:buNone/>
              <a:defRPr sz="160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57" name="Google Shape;57;p3"/>
          <p:cNvSpPr txBox="1"/>
          <p:nvPr/>
        </p:nvSpPr>
        <p:spPr>
          <a:xfrm>
            <a:off x="2510100" y="3306950"/>
            <a:ext cx="4123800" cy="91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58" name="Google Shape;58;p3"/>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5"/>
          <p:cNvSpPr/>
          <p:nvPr/>
        </p:nvSpPr>
        <p:spPr>
          <a:xfrm>
            <a:off x="0"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txBox="1">
            <a:spLocks noGrp="1"/>
          </p:cNvSpPr>
          <p:nvPr>
            <p:ph type="body" idx="1"/>
          </p:nvPr>
        </p:nvSpPr>
        <p:spPr>
          <a:xfrm>
            <a:off x="609499" y="1973025"/>
            <a:ext cx="3512700" cy="21309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Raleway SemiBold"/>
              <a:buChar char="●"/>
              <a:defRPr sz="1600"/>
            </a:lvl1pPr>
            <a:lvl2pPr marL="914400" lvl="1" indent="-330200" rtl="0">
              <a:spcBef>
                <a:spcPts val="0"/>
              </a:spcBef>
              <a:spcAft>
                <a:spcPts val="0"/>
              </a:spcAft>
              <a:buSzPts val="1600"/>
              <a:buFont typeface="Nunito Light"/>
              <a:buChar char="○"/>
              <a:defRPr sz="1600"/>
            </a:lvl2pPr>
            <a:lvl3pPr marL="1371600" lvl="2" indent="-330200" rtl="0">
              <a:spcBef>
                <a:spcPts val="1600"/>
              </a:spcBef>
              <a:spcAft>
                <a:spcPts val="0"/>
              </a:spcAft>
              <a:buSzPts val="1600"/>
              <a:buFont typeface="Nunito Light"/>
              <a:buChar char="■"/>
              <a:defRPr sz="1600"/>
            </a:lvl3pPr>
            <a:lvl4pPr marL="1828800" lvl="3" indent="-330200" rtl="0">
              <a:spcBef>
                <a:spcPts val="1600"/>
              </a:spcBef>
              <a:spcAft>
                <a:spcPts val="0"/>
              </a:spcAft>
              <a:buSzPts val="1600"/>
              <a:buFont typeface="Nunito Light"/>
              <a:buChar char="●"/>
              <a:defRPr sz="1600"/>
            </a:lvl4pPr>
            <a:lvl5pPr marL="2286000" lvl="4" indent="-330200" rtl="0">
              <a:spcBef>
                <a:spcPts val="1600"/>
              </a:spcBef>
              <a:spcAft>
                <a:spcPts val="0"/>
              </a:spcAft>
              <a:buSzPts val="1600"/>
              <a:buFont typeface="Nunito Light"/>
              <a:buChar char="○"/>
              <a:defRPr sz="1600"/>
            </a:lvl5pPr>
            <a:lvl6pPr marL="2743200" lvl="5" indent="-330200" rtl="0">
              <a:spcBef>
                <a:spcPts val="1600"/>
              </a:spcBef>
              <a:spcAft>
                <a:spcPts val="0"/>
              </a:spcAft>
              <a:buSzPts val="1600"/>
              <a:buFont typeface="Nunito Light"/>
              <a:buChar char="■"/>
              <a:defRPr sz="1600"/>
            </a:lvl6pPr>
            <a:lvl7pPr marL="3200400" lvl="6" indent="-330200" rtl="0">
              <a:spcBef>
                <a:spcPts val="1600"/>
              </a:spcBef>
              <a:spcAft>
                <a:spcPts val="0"/>
              </a:spcAft>
              <a:buSzPts val="1600"/>
              <a:buFont typeface="Nunito Light"/>
              <a:buChar char="●"/>
              <a:defRPr sz="1600"/>
            </a:lvl7pPr>
            <a:lvl8pPr marL="3657600" lvl="7" indent="-330200" rtl="0">
              <a:spcBef>
                <a:spcPts val="1600"/>
              </a:spcBef>
              <a:spcAft>
                <a:spcPts val="0"/>
              </a:spcAft>
              <a:buSzPts val="1600"/>
              <a:buFont typeface="Nunito Light"/>
              <a:buChar char="○"/>
              <a:defRPr sz="1600"/>
            </a:lvl8pPr>
            <a:lvl9pPr marL="4114800" lvl="8" indent="-330200" rtl="0">
              <a:spcBef>
                <a:spcPts val="1600"/>
              </a:spcBef>
              <a:spcAft>
                <a:spcPts val="1600"/>
              </a:spcAft>
              <a:buSzPts val="1600"/>
              <a:buFont typeface="Nunito Light"/>
              <a:buChar char="■"/>
              <a:defRPr sz="1600"/>
            </a:lvl9pPr>
          </a:lstStyle>
          <a:p>
            <a:endParaRPr/>
          </a:p>
        </p:txBody>
      </p:sp>
      <p:sp>
        <p:nvSpPr>
          <p:cNvPr id="91" name="Google Shape;91;p5"/>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4"/>
        <p:cNvGrpSpPr/>
        <p:nvPr/>
      </p:nvGrpSpPr>
      <p:grpSpPr>
        <a:xfrm>
          <a:off x="0" y="0"/>
          <a:ext cx="0" cy="0"/>
          <a:chOff x="0" y="0"/>
          <a:chExt cx="0" cy="0"/>
        </a:xfrm>
      </p:grpSpPr>
      <p:sp>
        <p:nvSpPr>
          <p:cNvPr id="135" name="Google Shape;135;p10"/>
          <p:cNvSpPr txBox="1">
            <a:spLocks noGrp="1"/>
          </p:cNvSpPr>
          <p:nvPr>
            <p:ph type="subTitle" idx="1"/>
          </p:nvPr>
        </p:nvSpPr>
        <p:spPr>
          <a:xfrm flipH="1">
            <a:off x="5247750" y="2169550"/>
            <a:ext cx="2467500" cy="1455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6" name="Google Shape;136;p1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37" name="Google Shape;137;p10"/>
          <p:cNvSpPr/>
          <p:nvPr/>
        </p:nvSpPr>
        <p:spPr>
          <a:xfrm>
            <a:off x="6419025" y="1575200"/>
            <a:ext cx="2725105"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a:off x="0" y="4700673"/>
            <a:ext cx="1675636"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Four Columns">
  <p:cSld name="CUSTOM_6">
    <p:spTree>
      <p:nvGrpSpPr>
        <p:cNvPr id="1" name="Shape 207"/>
        <p:cNvGrpSpPr/>
        <p:nvPr/>
      </p:nvGrpSpPr>
      <p:grpSpPr>
        <a:xfrm>
          <a:off x="0" y="0"/>
          <a:ext cx="0" cy="0"/>
          <a:chOff x="0" y="0"/>
          <a:chExt cx="0" cy="0"/>
        </a:xfrm>
      </p:grpSpPr>
      <p:sp>
        <p:nvSpPr>
          <p:cNvPr id="208" name="Google Shape;208;p16"/>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09" name="Google Shape;209;p16"/>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0" name="Google Shape;210;p16"/>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1" name="Google Shape;211;p16"/>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2" name="Google Shape;212;p16"/>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3" name="Google Shape;213;p16"/>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4" name="Google Shape;214;p16"/>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5" name="Google Shape;215;p16"/>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16" name="Google Shape;216;p16"/>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ext 1">
  <p:cSld name="CUSTOM_14">
    <p:spTree>
      <p:nvGrpSpPr>
        <p:cNvPr id="1" name="Shape 217"/>
        <p:cNvGrpSpPr/>
        <p:nvPr/>
      </p:nvGrpSpPr>
      <p:grpSpPr>
        <a:xfrm>
          <a:off x="0" y="0"/>
          <a:ext cx="0" cy="0"/>
          <a:chOff x="0" y="0"/>
          <a:chExt cx="0" cy="0"/>
        </a:xfrm>
      </p:grpSpPr>
      <p:sp>
        <p:nvSpPr>
          <p:cNvPr id="218" name="Google Shape;218;p17"/>
          <p:cNvSpPr/>
          <p:nvPr/>
        </p:nvSpPr>
        <p:spPr>
          <a:xfrm>
            <a:off x="6200875"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txBox="1">
            <a:spLocks noGrp="1"/>
          </p:cNvSpPr>
          <p:nvPr>
            <p:ph type="body" idx="1"/>
          </p:nvPr>
        </p:nvSpPr>
        <p:spPr>
          <a:xfrm>
            <a:off x="5438700" y="1973025"/>
            <a:ext cx="31242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Font typeface="Raleway SemiBold"/>
              <a:buChar char="●"/>
              <a:defRPr sz="1600"/>
            </a:lvl1pPr>
            <a:lvl2pPr marL="914400" lvl="1" indent="-330200" algn="r" rtl="0">
              <a:spcBef>
                <a:spcPts val="0"/>
              </a:spcBef>
              <a:spcAft>
                <a:spcPts val="0"/>
              </a:spcAft>
              <a:buSzPts val="1600"/>
              <a:buFont typeface="Nunito Light"/>
              <a:buChar char="○"/>
              <a:defRPr sz="1600"/>
            </a:lvl2pPr>
            <a:lvl3pPr marL="1371600" lvl="2" indent="-330200" algn="r" rtl="0">
              <a:spcBef>
                <a:spcPts val="1600"/>
              </a:spcBef>
              <a:spcAft>
                <a:spcPts val="0"/>
              </a:spcAft>
              <a:buSzPts val="1600"/>
              <a:buFont typeface="Nunito Light"/>
              <a:buChar char="■"/>
              <a:defRPr sz="1600"/>
            </a:lvl3pPr>
            <a:lvl4pPr marL="1828800" lvl="3" indent="-330200" algn="r" rtl="0">
              <a:spcBef>
                <a:spcPts val="1600"/>
              </a:spcBef>
              <a:spcAft>
                <a:spcPts val="0"/>
              </a:spcAft>
              <a:buSzPts val="1600"/>
              <a:buFont typeface="Nunito Light"/>
              <a:buChar char="●"/>
              <a:defRPr sz="1600"/>
            </a:lvl4pPr>
            <a:lvl5pPr marL="2286000" lvl="4" indent="-330200" algn="r" rtl="0">
              <a:spcBef>
                <a:spcPts val="1600"/>
              </a:spcBef>
              <a:spcAft>
                <a:spcPts val="0"/>
              </a:spcAft>
              <a:buSzPts val="1600"/>
              <a:buFont typeface="Nunito Light"/>
              <a:buChar char="○"/>
              <a:defRPr sz="1600"/>
            </a:lvl5pPr>
            <a:lvl6pPr marL="2743200" lvl="5" indent="-330200" algn="r" rtl="0">
              <a:spcBef>
                <a:spcPts val="1600"/>
              </a:spcBef>
              <a:spcAft>
                <a:spcPts val="0"/>
              </a:spcAft>
              <a:buSzPts val="1600"/>
              <a:buFont typeface="Nunito Light"/>
              <a:buChar char="■"/>
              <a:defRPr sz="1600"/>
            </a:lvl6pPr>
            <a:lvl7pPr marL="3200400" lvl="6" indent="-330200" algn="r" rtl="0">
              <a:spcBef>
                <a:spcPts val="1600"/>
              </a:spcBef>
              <a:spcAft>
                <a:spcPts val="0"/>
              </a:spcAft>
              <a:buSzPts val="1600"/>
              <a:buFont typeface="Nunito Light"/>
              <a:buChar char="●"/>
              <a:defRPr sz="1600"/>
            </a:lvl7pPr>
            <a:lvl8pPr marL="3657600" lvl="7" indent="-330200" algn="r" rtl="0">
              <a:spcBef>
                <a:spcPts val="1600"/>
              </a:spcBef>
              <a:spcAft>
                <a:spcPts val="0"/>
              </a:spcAft>
              <a:buSzPts val="1600"/>
              <a:buFont typeface="Nunito Light"/>
              <a:buChar char="○"/>
              <a:defRPr sz="1600"/>
            </a:lvl8pPr>
            <a:lvl9pPr marL="4114800" lvl="8" indent="-330200" algn="r" rtl="0">
              <a:spcBef>
                <a:spcPts val="1600"/>
              </a:spcBef>
              <a:spcAft>
                <a:spcPts val="1600"/>
              </a:spcAft>
              <a:buSzPts val="1600"/>
              <a:buFont typeface="Nunito Light"/>
              <a:buChar char="■"/>
              <a:defRPr sz="1600"/>
            </a:lvl9pPr>
          </a:lstStyle>
          <a:p>
            <a:endParaRPr/>
          </a:p>
        </p:txBody>
      </p:sp>
      <p:sp>
        <p:nvSpPr>
          <p:cNvPr id="220" name="Google Shape;220;p17"/>
          <p:cNvSpPr txBox="1">
            <a:spLocks noGrp="1"/>
          </p:cNvSpPr>
          <p:nvPr>
            <p:ph type="title"/>
          </p:nvPr>
        </p:nvSpPr>
        <p:spPr>
          <a:xfrm>
            <a:off x="5438775" y="1168325"/>
            <a:ext cx="31242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
        <p:nvSpPr>
          <p:cNvPr id="221" name="Google Shape;221;p17"/>
          <p:cNvSpPr/>
          <p:nvPr/>
        </p:nvSpPr>
        <p:spPr>
          <a:xfrm>
            <a:off x="8318280" y="5018272"/>
            <a:ext cx="825726" cy="125232"/>
          </a:xfrm>
          <a:custGeom>
            <a:avLst/>
            <a:gdLst/>
            <a:ahLst/>
            <a:cxnLst/>
            <a:rect l="l" t="t" r="r" b="b"/>
            <a:pathLst>
              <a:path w="15396" h="2335" extrusionOk="0">
                <a:moveTo>
                  <a:pt x="1" y="1"/>
                </a:moveTo>
                <a:lnTo>
                  <a:pt x="1" y="2335"/>
                </a:lnTo>
                <a:lnTo>
                  <a:pt x="15395" y="2335"/>
                </a:lnTo>
                <a:lnTo>
                  <a:pt x="1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6473454" y="5018272"/>
            <a:ext cx="1685830" cy="125232"/>
          </a:xfrm>
          <a:custGeom>
            <a:avLst/>
            <a:gdLst/>
            <a:ahLst/>
            <a:cxnLst/>
            <a:rect l="l" t="t" r="r" b="b"/>
            <a:pathLst>
              <a:path w="31433" h="2335" extrusionOk="0">
                <a:moveTo>
                  <a:pt x="0" y="1"/>
                </a:moveTo>
                <a:lnTo>
                  <a:pt x="0" y="2335"/>
                </a:lnTo>
                <a:lnTo>
                  <a:pt x="31433" y="2335"/>
                </a:lnTo>
                <a:lnTo>
                  <a:pt x="31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6031569" y="4810127"/>
            <a:ext cx="2520459" cy="125875"/>
          </a:xfrm>
          <a:custGeom>
            <a:avLst/>
            <a:gdLst/>
            <a:ahLst/>
            <a:cxnLst/>
            <a:rect l="l" t="t" r="r" b="b"/>
            <a:pathLst>
              <a:path w="46995" h="2347" extrusionOk="0">
                <a:moveTo>
                  <a:pt x="0" y="1"/>
                </a:moveTo>
                <a:lnTo>
                  <a:pt x="0" y="2346"/>
                </a:lnTo>
                <a:lnTo>
                  <a:pt x="46994" y="2346"/>
                </a:lnTo>
                <a:lnTo>
                  <a:pt x="469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5564744" y="4810127"/>
            <a:ext cx="285486" cy="125875"/>
          </a:xfrm>
          <a:custGeom>
            <a:avLst/>
            <a:gdLst/>
            <a:ahLst/>
            <a:cxnLst/>
            <a:rect l="l" t="t" r="r" b="b"/>
            <a:pathLst>
              <a:path w="5323" h="2347" extrusionOk="0">
                <a:moveTo>
                  <a:pt x="1" y="1"/>
                </a:moveTo>
                <a:lnTo>
                  <a:pt x="1" y="2346"/>
                </a:lnTo>
                <a:lnTo>
                  <a:pt x="5323" y="2346"/>
                </a:lnTo>
                <a:lnTo>
                  <a:pt x="5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hree columns">
  <p:cSld name="Title + Three columns">
    <p:spTree>
      <p:nvGrpSpPr>
        <p:cNvPr id="1" name="Shape 162"/>
        <p:cNvGrpSpPr/>
        <p:nvPr/>
      </p:nvGrpSpPr>
      <p:grpSpPr>
        <a:xfrm>
          <a:off x="0" y="0"/>
          <a:ext cx="0" cy="0"/>
          <a:chOff x="0" y="0"/>
          <a:chExt cx="0" cy="0"/>
        </a:xfrm>
      </p:grpSpPr>
      <p:grpSp>
        <p:nvGrpSpPr>
          <p:cNvPr id="163" name="Google Shape;163;p14"/>
          <p:cNvGrpSpPr/>
          <p:nvPr/>
        </p:nvGrpSpPr>
        <p:grpSpPr>
          <a:xfrm>
            <a:off x="-25" y="2816286"/>
            <a:ext cx="9144046" cy="948350"/>
            <a:chOff x="-25" y="2816286"/>
            <a:chExt cx="9144046" cy="948350"/>
          </a:xfrm>
        </p:grpSpPr>
        <p:sp>
          <p:nvSpPr>
            <p:cNvPr id="164" name="Google Shape;164;p14"/>
            <p:cNvSpPr/>
            <p:nvPr/>
          </p:nvSpPr>
          <p:spPr>
            <a:xfrm>
              <a:off x="5439453" y="3632754"/>
              <a:ext cx="142155" cy="131882"/>
            </a:xfrm>
            <a:custGeom>
              <a:avLst/>
              <a:gdLst/>
              <a:ahLst/>
              <a:cxnLst/>
              <a:rect l="l" t="t" r="r" b="b"/>
              <a:pathLst>
                <a:path w="4442" h="4121" extrusionOk="0">
                  <a:moveTo>
                    <a:pt x="1" y="1"/>
                  </a:moveTo>
                  <a:lnTo>
                    <a:pt x="1" y="4120"/>
                  </a:lnTo>
                  <a:lnTo>
                    <a:pt x="4442" y="4120"/>
                  </a:lnTo>
                  <a:lnTo>
                    <a:pt x="4442"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5723675" y="3632754"/>
              <a:ext cx="2948838" cy="131882"/>
            </a:xfrm>
            <a:custGeom>
              <a:avLst/>
              <a:gdLst/>
              <a:ahLst/>
              <a:cxnLst/>
              <a:rect l="l" t="t" r="r" b="b"/>
              <a:pathLst>
                <a:path w="92144" h="4121" extrusionOk="0">
                  <a:moveTo>
                    <a:pt x="1" y="1"/>
                  </a:moveTo>
                  <a:lnTo>
                    <a:pt x="1" y="4120"/>
                  </a:lnTo>
                  <a:lnTo>
                    <a:pt x="92143" y="4120"/>
                  </a:lnTo>
                  <a:lnTo>
                    <a:pt x="921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4574596" y="3360726"/>
              <a:ext cx="1353834" cy="131882"/>
            </a:xfrm>
            <a:custGeom>
              <a:avLst/>
              <a:gdLst/>
              <a:ahLst/>
              <a:cxnLst/>
              <a:rect l="l" t="t" r="r" b="b"/>
              <a:pathLst>
                <a:path w="42304"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5129312" y="2816286"/>
              <a:ext cx="1148858" cy="131498"/>
            </a:xfrm>
            <a:custGeom>
              <a:avLst/>
              <a:gdLst/>
              <a:ahLst/>
              <a:cxnLst/>
              <a:rect l="l" t="t" r="r" b="b"/>
              <a:pathLst>
                <a:path w="35899" h="4109" extrusionOk="0">
                  <a:moveTo>
                    <a:pt x="1" y="1"/>
                  </a:moveTo>
                  <a:lnTo>
                    <a:pt x="1" y="4108"/>
                  </a:lnTo>
                  <a:lnTo>
                    <a:pt x="35898" y="4108"/>
                  </a:lnTo>
                  <a:lnTo>
                    <a:pt x="358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4"/>
            <p:cNvSpPr/>
            <p:nvPr/>
          </p:nvSpPr>
          <p:spPr>
            <a:xfrm>
              <a:off x="3376749"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3077647" y="2816286"/>
              <a:ext cx="370397" cy="131498"/>
            </a:xfrm>
            <a:custGeom>
              <a:avLst/>
              <a:gdLst/>
              <a:ahLst/>
              <a:cxnLst/>
              <a:rect l="l" t="t" r="r" b="b"/>
              <a:pathLst>
                <a:path w="11574" h="4109" extrusionOk="0">
                  <a:moveTo>
                    <a:pt x="1" y="1"/>
                  </a:moveTo>
                  <a:lnTo>
                    <a:pt x="1" y="4108"/>
                  </a:lnTo>
                  <a:lnTo>
                    <a:pt x="11574" y="4108"/>
                  </a:lnTo>
                  <a:lnTo>
                    <a:pt x="1157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4"/>
            <p:cNvSpPr/>
            <p:nvPr/>
          </p:nvSpPr>
          <p:spPr>
            <a:xfrm>
              <a:off x="3542860" y="2816286"/>
              <a:ext cx="139467" cy="131498"/>
            </a:xfrm>
            <a:custGeom>
              <a:avLst/>
              <a:gdLst/>
              <a:ahLst/>
              <a:cxnLst/>
              <a:rect l="l" t="t" r="r" b="b"/>
              <a:pathLst>
                <a:path w="4358" h="4109" extrusionOk="0">
                  <a:moveTo>
                    <a:pt x="0" y="1"/>
                  </a:moveTo>
                  <a:lnTo>
                    <a:pt x="0"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3723818" y="3088314"/>
              <a:ext cx="366205" cy="131882"/>
            </a:xfrm>
            <a:custGeom>
              <a:avLst/>
              <a:gdLst/>
              <a:ahLst/>
              <a:cxnLst/>
              <a:rect l="l" t="t" r="r" b="b"/>
              <a:pathLst>
                <a:path w="11443" h="4121" extrusionOk="0">
                  <a:moveTo>
                    <a:pt x="1" y="1"/>
                  </a:moveTo>
                  <a:lnTo>
                    <a:pt x="1" y="4120"/>
                  </a:lnTo>
                  <a:lnTo>
                    <a:pt x="11443" y="4120"/>
                  </a:lnTo>
                  <a:lnTo>
                    <a:pt x="114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2734770" y="3088314"/>
              <a:ext cx="891622" cy="131882"/>
            </a:xfrm>
            <a:custGeom>
              <a:avLst/>
              <a:gdLst/>
              <a:ahLst/>
              <a:cxnLst/>
              <a:rect l="l" t="t" r="r" b="b"/>
              <a:pathLst>
                <a:path w="27861" h="4121" extrusionOk="0">
                  <a:moveTo>
                    <a:pt x="0" y="1"/>
                  </a:moveTo>
                  <a:lnTo>
                    <a:pt x="0" y="4120"/>
                  </a:lnTo>
                  <a:lnTo>
                    <a:pt x="27861" y="4120"/>
                  </a:lnTo>
                  <a:lnTo>
                    <a:pt x="2786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864832"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a:off x="1149054" y="3632754"/>
              <a:ext cx="2031679" cy="131882"/>
            </a:xfrm>
            <a:custGeom>
              <a:avLst/>
              <a:gdLst/>
              <a:ahLst/>
              <a:cxnLst/>
              <a:rect l="l" t="t" r="r" b="b"/>
              <a:pathLst>
                <a:path w="63485" h="4121" extrusionOk="0">
                  <a:moveTo>
                    <a:pt x="0" y="1"/>
                  </a:moveTo>
                  <a:lnTo>
                    <a:pt x="0" y="4120"/>
                  </a:lnTo>
                  <a:lnTo>
                    <a:pt x="63484" y="4120"/>
                  </a:lnTo>
                  <a:lnTo>
                    <a:pt x="6348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25"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824064" y="2816286"/>
              <a:ext cx="1337833" cy="131498"/>
            </a:xfrm>
            <a:custGeom>
              <a:avLst/>
              <a:gdLst/>
              <a:ahLst/>
              <a:cxnLst/>
              <a:rect l="l" t="t" r="r" b="b"/>
              <a:pathLst>
                <a:path w="41804" h="4109" extrusionOk="0">
                  <a:moveTo>
                    <a:pt x="0" y="1"/>
                  </a:moveTo>
                  <a:lnTo>
                    <a:pt x="0" y="4108"/>
                  </a:lnTo>
                  <a:lnTo>
                    <a:pt x="41803" y="4108"/>
                  </a:lnTo>
                  <a:lnTo>
                    <a:pt x="418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582114" y="2816286"/>
              <a:ext cx="139499" cy="131498"/>
            </a:xfrm>
            <a:custGeom>
              <a:avLst/>
              <a:gdLst/>
              <a:ahLst/>
              <a:cxnLst/>
              <a:rect l="l" t="t" r="r" b="b"/>
              <a:pathLst>
                <a:path w="4359" h="4109" extrusionOk="0">
                  <a:moveTo>
                    <a:pt x="1" y="1"/>
                  </a:moveTo>
                  <a:lnTo>
                    <a:pt x="1"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8756420"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a:off x="7790219"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6982098" y="2816286"/>
              <a:ext cx="1154938" cy="131498"/>
            </a:xfrm>
            <a:custGeom>
              <a:avLst/>
              <a:gdLst/>
              <a:ahLst/>
              <a:cxnLst/>
              <a:rect l="l" t="t" r="r" b="b"/>
              <a:pathLst>
                <a:path w="36089" h="4109" extrusionOk="0">
                  <a:moveTo>
                    <a:pt x="1" y="1"/>
                  </a:moveTo>
                  <a:lnTo>
                    <a:pt x="1" y="4108"/>
                  </a:lnTo>
                  <a:lnTo>
                    <a:pt x="36089" y="4108"/>
                  </a:lnTo>
                  <a:lnTo>
                    <a:pt x="3608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8279016" y="2816286"/>
              <a:ext cx="139883" cy="131498"/>
            </a:xfrm>
            <a:custGeom>
              <a:avLst/>
              <a:gdLst/>
              <a:ahLst/>
              <a:cxnLst/>
              <a:rect l="l" t="t" r="r" b="b"/>
              <a:pathLst>
                <a:path w="4371" h="4109" extrusionOk="0">
                  <a:moveTo>
                    <a:pt x="1" y="1"/>
                  </a:moveTo>
                  <a:lnTo>
                    <a:pt x="1" y="4108"/>
                  </a:lnTo>
                  <a:lnTo>
                    <a:pt x="4370" y="4108"/>
                  </a:lnTo>
                  <a:lnTo>
                    <a:pt x="4370"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4"/>
          <p:cNvSpPr txBox="1">
            <a:spLocks noGrp="1"/>
          </p:cNvSpPr>
          <p:nvPr>
            <p:ph type="ctrTitle"/>
          </p:nvPr>
        </p:nvSpPr>
        <p:spPr>
          <a:xfrm flipH="1">
            <a:off x="6355375" y="-142871"/>
            <a:ext cx="14358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3" name="Google Shape;183;p14"/>
          <p:cNvSpPr txBox="1">
            <a:spLocks noGrp="1"/>
          </p:cNvSpPr>
          <p:nvPr>
            <p:ph type="subTitle" idx="1"/>
          </p:nvPr>
        </p:nvSpPr>
        <p:spPr>
          <a:xfrm flipH="1">
            <a:off x="6040625" y="1928650"/>
            <a:ext cx="20664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4" name="Google Shape;184;p14"/>
          <p:cNvSpPr txBox="1">
            <a:spLocks noGrp="1"/>
          </p:cNvSpPr>
          <p:nvPr>
            <p:ph type="ctrTitle" idx="2"/>
          </p:nvPr>
        </p:nvSpPr>
        <p:spPr>
          <a:xfrm flipH="1">
            <a:off x="1037600"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85" name="Google Shape;185;p14"/>
          <p:cNvSpPr txBox="1">
            <a:spLocks noGrp="1"/>
          </p:cNvSpPr>
          <p:nvPr>
            <p:ph type="subTitle" idx="3"/>
          </p:nvPr>
        </p:nvSpPr>
        <p:spPr>
          <a:xfrm flipH="1">
            <a:off x="1037000"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6" name="Google Shape;186;p14"/>
          <p:cNvSpPr txBox="1">
            <a:spLocks noGrp="1"/>
          </p:cNvSpPr>
          <p:nvPr>
            <p:ph type="ctrTitle" idx="4"/>
          </p:nvPr>
        </p:nvSpPr>
        <p:spPr>
          <a:xfrm flipH="1">
            <a:off x="3829056" y="-219071"/>
            <a:ext cx="14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7" name="Google Shape;187;p14"/>
          <p:cNvSpPr txBox="1">
            <a:spLocks noGrp="1"/>
          </p:cNvSpPr>
          <p:nvPr>
            <p:ph type="subTitle" idx="5"/>
          </p:nvPr>
        </p:nvSpPr>
        <p:spPr>
          <a:xfrm flipH="1">
            <a:off x="3539465"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8" name="Google Shape;188;p14"/>
          <p:cNvSpPr txBox="1">
            <a:spLocks noGrp="1"/>
          </p:cNvSpPr>
          <p:nvPr>
            <p:ph type="title" idx="6"/>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89" name="Google Shape;189;p14"/>
          <p:cNvSpPr txBox="1">
            <a:spLocks noGrp="1"/>
          </p:cNvSpPr>
          <p:nvPr>
            <p:ph type="ctrTitle" idx="7"/>
          </p:nvPr>
        </p:nvSpPr>
        <p:spPr>
          <a:xfrm flipH="1">
            <a:off x="353911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90" name="Google Shape;190;p14"/>
          <p:cNvSpPr txBox="1">
            <a:spLocks noGrp="1"/>
          </p:cNvSpPr>
          <p:nvPr>
            <p:ph type="ctrTitle" idx="8"/>
          </p:nvPr>
        </p:nvSpPr>
        <p:spPr>
          <a:xfrm flipH="1">
            <a:off x="604196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extLst>
      <p:ext uri="{BB962C8B-B14F-4D97-AF65-F5344CB8AC3E}">
        <p14:creationId xmlns:p14="http://schemas.microsoft.com/office/powerpoint/2010/main" val="910184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6" r:id="rId4"/>
    <p:sldLayoutId id="2147483659" r:id="rId5"/>
    <p:sldLayoutId id="2147483662" r:id="rId6"/>
    <p:sldLayoutId id="2147483663" r:id="rId7"/>
    <p:sldLayoutId id="2147483673"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microsoft.com/office/2007/relationships/hdphoto" Target="../media/hdphoto3.wdp"/><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microsoft.com/office/2007/relationships/hdphoto" Target="../media/hdphoto4.wdp"/></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microsoft.com/office/2007/relationships/hdphoto" Target="../media/hdphoto5.wdp"/></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microsoft.com/office/2007/relationships/hdphoto" Target="../media/hdphoto6.wdp"/></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microsoft.com/office/2007/relationships/hdphoto" Target="../media/hdphoto7.wdp"/></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microsoft.com/office/2007/relationships/hdphoto" Target="../media/hdphoto8.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935934" y="1308607"/>
            <a:ext cx="8520600" cy="19104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dirty="0"/>
              <a:t>C Games</a:t>
            </a:r>
            <a:endParaRPr dirty="0"/>
          </a:p>
        </p:txBody>
      </p:sp>
      <p:sp>
        <p:nvSpPr>
          <p:cNvPr id="335" name="Google Shape;335;p27"/>
          <p:cNvSpPr txBox="1">
            <a:spLocks noGrp="1"/>
          </p:cNvSpPr>
          <p:nvPr>
            <p:ph type="subTitle" idx="1"/>
          </p:nvPr>
        </p:nvSpPr>
        <p:spPr>
          <a:xfrm>
            <a:off x="1178312" y="3122094"/>
            <a:ext cx="8520600" cy="792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solidFill>
                  <a:schemeClr val="dk2"/>
                </a:solidFill>
              </a:rPr>
              <a:t>whe</a:t>
            </a:r>
            <a:r>
              <a:rPr lang="en" sz="2100" dirty="0">
                <a:solidFill>
                  <a:schemeClr val="dk2"/>
                </a:solidFill>
              </a:rPr>
              <a:t>re fun begins;</a:t>
            </a:r>
            <a:endParaRPr sz="2100" dirty="0">
              <a:solidFill>
                <a:schemeClr val="dk2"/>
              </a:solidFill>
            </a:endParaRPr>
          </a:p>
        </p:txBody>
      </p:sp>
      <p:sp>
        <p:nvSpPr>
          <p:cNvPr id="2" name="Google Shape;335;p27">
            <a:extLst>
              <a:ext uri="{FF2B5EF4-FFF2-40B4-BE49-F238E27FC236}">
                <a16:creationId xmlns:a16="http://schemas.microsoft.com/office/drawing/2014/main" id="{CCD0A73E-F90F-8E52-712F-3D61DC257B56}"/>
              </a:ext>
            </a:extLst>
          </p:cNvPr>
          <p:cNvSpPr txBox="1">
            <a:spLocks/>
          </p:cNvSpPr>
          <p:nvPr/>
        </p:nvSpPr>
        <p:spPr>
          <a:xfrm>
            <a:off x="89018" y="470452"/>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dirty="0">
                <a:solidFill>
                  <a:schemeClr val="bg1">
                    <a:lumMod val="75000"/>
                  </a:schemeClr>
                </a:solidFill>
              </a:rPr>
              <a:t>#include &lt;</a:t>
            </a:r>
            <a:r>
              <a:rPr lang="en-US" dirty="0" err="1">
                <a:solidFill>
                  <a:schemeClr val="bg1">
                    <a:lumMod val="75000"/>
                  </a:schemeClr>
                </a:solidFill>
              </a:rPr>
              <a:t>fun.h</a:t>
            </a:r>
            <a:r>
              <a:rPr lang="en-US" dirty="0">
                <a:solidFill>
                  <a:schemeClr val="bg1">
                    <a:lumMod val="75000"/>
                  </a:schemeClr>
                </a:solidFill>
              </a:rPr>
              <a:t>&gt;</a:t>
            </a:r>
          </a:p>
        </p:txBody>
      </p:sp>
      <p:sp>
        <p:nvSpPr>
          <p:cNvPr id="3" name="Rectangle 2">
            <a:extLst>
              <a:ext uri="{FF2B5EF4-FFF2-40B4-BE49-F238E27FC236}">
                <a16:creationId xmlns:a16="http://schemas.microsoft.com/office/drawing/2014/main" id="{BF9CB3F6-5F34-D0F3-5669-3E428B9CEEB0}"/>
              </a:ext>
            </a:extLst>
          </p:cNvPr>
          <p:cNvSpPr/>
          <p:nvPr/>
        </p:nvSpPr>
        <p:spPr>
          <a:xfrm>
            <a:off x="602166" y="824259"/>
            <a:ext cx="1152293" cy="6753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335;p27">
            <a:extLst>
              <a:ext uri="{FF2B5EF4-FFF2-40B4-BE49-F238E27FC236}">
                <a16:creationId xmlns:a16="http://schemas.microsoft.com/office/drawing/2014/main" id="{5DEB82BA-9791-3357-B1A1-5A7D5D28D446}"/>
              </a:ext>
            </a:extLst>
          </p:cNvPr>
          <p:cNvSpPr txBox="1">
            <a:spLocks/>
          </p:cNvSpPr>
          <p:nvPr/>
        </p:nvSpPr>
        <p:spPr>
          <a:xfrm>
            <a:off x="400957" y="3434580"/>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dirty="0">
                <a:solidFill>
                  <a:schemeClr val="bg1">
                    <a:lumMod val="75000"/>
                  </a:schemeClr>
                </a:solidFill>
              </a:rPr>
              <a:t>   */</a:t>
            </a:r>
          </a:p>
          <a:p>
            <a:pPr marL="0" indent="0"/>
            <a:r>
              <a:rPr lang="en-US" dirty="0">
                <a:solidFill>
                  <a:schemeClr val="bg1">
                    <a:lumMod val="75000"/>
                  </a:schemeClr>
                </a:solidFill>
              </a:rPr>
              <a:t>}</a:t>
            </a:r>
          </a:p>
          <a:p>
            <a:pPr marL="0" indent="0"/>
            <a:r>
              <a:rPr lang="en-US" dirty="0">
                <a:solidFill>
                  <a:schemeClr val="bg1">
                    <a:lumMod val="75000"/>
                  </a:schemeClr>
                </a:solidFill>
              </a:rPr>
              <a:t>return 0;</a:t>
            </a:r>
          </a:p>
        </p:txBody>
      </p:sp>
      <p:pic>
        <p:nvPicPr>
          <p:cNvPr id="5" name="Picture 4">
            <a:extLst>
              <a:ext uri="{FF2B5EF4-FFF2-40B4-BE49-F238E27FC236}">
                <a16:creationId xmlns:a16="http://schemas.microsoft.com/office/drawing/2014/main" id="{8370685A-28C4-8CD5-1094-20C4DEDBE8FF}"/>
              </a:ext>
            </a:extLst>
          </p:cNvPr>
          <p:cNvPicPr>
            <a:picLocks noChangeAspect="1"/>
          </p:cNvPicPr>
          <p:nvPr/>
        </p:nvPicPr>
        <p:blipFill>
          <a:blip r:embed="rId3">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7776116" y="160352"/>
            <a:ext cx="966927" cy="1068454"/>
          </a:xfrm>
          <a:prstGeom prst="rect">
            <a:avLst/>
          </a:prstGeom>
        </p:spPr>
      </p:pic>
      <p:sp>
        <p:nvSpPr>
          <p:cNvPr id="6" name="Google Shape;335;p27">
            <a:extLst>
              <a:ext uri="{FF2B5EF4-FFF2-40B4-BE49-F238E27FC236}">
                <a16:creationId xmlns:a16="http://schemas.microsoft.com/office/drawing/2014/main" id="{4EA056C6-1E5A-27D0-6847-D320B1426BEC}"/>
              </a:ext>
            </a:extLst>
          </p:cNvPr>
          <p:cNvSpPr txBox="1">
            <a:spLocks/>
          </p:cNvSpPr>
          <p:nvPr/>
        </p:nvSpPr>
        <p:spPr>
          <a:xfrm>
            <a:off x="400957" y="982451"/>
            <a:ext cx="2423916" cy="484348"/>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naheim"/>
              <a:buNone/>
              <a:defRPr sz="21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2900"/>
              <a:buFont typeface="Anaheim"/>
              <a:buNone/>
              <a:defRPr sz="2900" b="0" i="0" u="none" strike="noStrike" cap="none">
                <a:solidFill>
                  <a:schemeClr val="lt1"/>
                </a:solidFill>
                <a:latin typeface="Anaheim"/>
                <a:ea typeface="Anaheim"/>
                <a:cs typeface="Anaheim"/>
                <a:sym typeface="Anaheim"/>
              </a:defRPr>
            </a:lvl9pPr>
          </a:lstStyle>
          <a:p>
            <a:pPr marL="0" indent="0"/>
            <a:r>
              <a:rPr lang="en-US" dirty="0">
                <a:solidFill>
                  <a:schemeClr val="bg1">
                    <a:lumMod val="75000"/>
                  </a:schemeClr>
                </a:solidFill>
              </a:rPr>
              <a:t>int main ( )</a:t>
            </a:r>
          </a:p>
          <a:p>
            <a:pPr marL="0" indent="0"/>
            <a:r>
              <a:rPr lang="en-US" dirty="0">
                <a:solidFill>
                  <a:schemeClr val="bg1">
                    <a:lumMod val="75000"/>
                  </a:schemeClr>
                </a:solidFill>
              </a:rPr>
              <a:t>{</a:t>
            </a:r>
          </a:p>
          <a:p>
            <a:pPr marL="0" indent="0"/>
            <a:r>
              <a:rPr lang="en-US" dirty="0">
                <a:solidFill>
                  <a:schemeClr val="bg1">
                    <a:lumMod val="75000"/>
                  </a:schemeClr>
                </a:solidFill>
              </a:rPr>
              <a:t>   /*</a:t>
            </a:r>
          </a:p>
        </p:txBody>
      </p:sp>
      <p:pic>
        <p:nvPicPr>
          <p:cNvPr id="7" name="Picture 6">
            <a:extLst>
              <a:ext uri="{FF2B5EF4-FFF2-40B4-BE49-F238E27FC236}">
                <a16:creationId xmlns:a16="http://schemas.microsoft.com/office/drawing/2014/main" id="{65FE6509-26E3-7669-DBB0-A23F829C40E1}"/>
              </a:ext>
            </a:extLst>
          </p:cNvPr>
          <p:cNvPicPr>
            <a:picLocks noChangeAspect="1"/>
          </p:cNvPicPr>
          <p:nvPr/>
        </p:nvPicPr>
        <p:blipFill>
          <a:blip r:embed="rId5">
            <a:alphaModFix amt="85000"/>
            <a:extLst>
              <a:ext uri="{BEBA8EAE-BF5A-486C-A8C5-ECC9F3942E4B}">
                <a14:imgProps xmlns:a14="http://schemas.microsoft.com/office/drawing/2010/main">
                  <a14:imgLayer r:embed="rId6">
                    <a14:imgEffect>
                      <a14:backgroundRemoval t="10000" b="99500" l="7500" r="93050">
                        <a14:foregroundMark x1="17332" y1="56365" x2="25650" y2="79500"/>
                        <a14:foregroundMark x1="25650" y1="79500" x2="47000" y2="98150"/>
                        <a14:foregroundMark x1="47000" y1="98150" x2="89849" y2="99406"/>
                        <a14:foregroundMark x1="88238" y1="92373" x2="79750" y2="79800"/>
                        <a14:foregroundMark x1="79750" y1="79800" x2="60950" y2="66400"/>
                        <a14:foregroundMark x1="60950" y1="66400" x2="36000" y2="74050"/>
                        <a14:foregroundMark x1="36000" y1="74050" x2="49350" y2="61100"/>
                        <a14:foregroundMark x1="49350" y1="61100" x2="49350" y2="61100"/>
                        <a14:foregroundMark x1="8632" y1="61088" x2="8900" y2="62650"/>
                        <a14:foregroundMark x1="7700" y1="55650" x2="8226" y2="58721"/>
                        <a14:foregroundMark x1="7600" y1="60300" x2="7500" y2="61300"/>
                        <a14:backgroundMark x1="15850" y1="52150" x2="17750" y2="54350"/>
                        <a14:backgroundMark x1="17350" y1="54700" x2="18100" y2="55950"/>
                        <a14:backgroundMark x1="18100" y1="55950" x2="18100" y2="56400"/>
                        <a14:backgroundMark x1="8050" y1="58850" x2="9750" y2="60750"/>
                        <a14:backgroundMark x1="7950" y1="58700" x2="7950" y2="58700"/>
                        <a14:backgroundMark x1="89050" y1="92100" x2="90100" y2="95100"/>
                        <a14:backgroundMark x1="92950" y1="96850" x2="91750" y2="99800"/>
                        <a14:backgroundMark x1="90050" y1="95550" x2="92200" y2="99750"/>
                        <a14:backgroundMark x1="90950" y1="99350" x2="90850" y2="99800"/>
                      </a14:backgroundRemoval>
                    </a14:imgEffect>
                    <a14:imgEffect>
                      <a14:artisticCement/>
                    </a14:imgEffect>
                  </a14:imgLayer>
                </a14:imgProps>
              </a:ext>
            </a:extLst>
          </a:blip>
          <a:stretch>
            <a:fillRect/>
          </a:stretch>
        </p:blipFill>
        <p:spPr>
          <a:xfrm>
            <a:off x="6655242" y="2439447"/>
            <a:ext cx="2704053" cy="2704053"/>
          </a:xfrm>
          <a:prstGeom prst="rect">
            <a:avLst/>
          </a:prstGeom>
          <a:effectLst>
            <a:softEdge rad="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5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899" name="Google Shape;899;p52"/>
          <p:cNvSpPr txBox="1">
            <a:spLocks noGrp="1"/>
          </p:cNvSpPr>
          <p:nvPr>
            <p:ph type="subTitle" idx="1"/>
          </p:nvPr>
        </p:nvSpPr>
        <p:spPr>
          <a:xfrm>
            <a:off x="2951850" y="1515875"/>
            <a:ext cx="3208726" cy="12084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Do you have any questions?</a:t>
            </a:r>
          </a:p>
          <a:p>
            <a:pPr marL="0" lvl="0" indent="0" algn="ctr" rtl="0">
              <a:spcBef>
                <a:spcPts val="0"/>
              </a:spcBef>
              <a:spcAft>
                <a:spcPts val="0"/>
              </a:spcAft>
              <a:buNone/>
            </a:pPr>
            <a:r>
              <a:rPr lang="en-US" dirty="0"/>
              <a:t>https://github.com/jrTilak/C-Games</a:t>
            </a: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p:txBody>
      </p:sp>
      <p:sp>
        <p:nvSpPr>
          <p:cNvPr id="2" name="Rectangle 1">
            <a:extLst>
              <a:ext uri="{FF2B5EF4-FFF2-40B4-BE49-F238E27FC236}">
                <a16:creationId xmlns:a16="http://schemas.microsoft.com/office/drawing/2014/main" id="{02120993-1120-95CB-68F6-3726FB7D774C}"/>
              </a:ext>
            </a:extLst>
          </p:cNvPr>
          <p:cNvSpPr/>
          <p:nvPr/>
        </p:nvSpPr>
        <p:spPr>
          <a:xfrm>
            <a:off x="5842861" y="4355024"/>
            <a:ext cx="790414" cy="78847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B63C3D7-C056-5A82-E52E-28F2A417342C}"/>
              </a:ext>
            </a:extLst>
          </p:cNvPr>
          <p:cNvSpPr/>
          <p:nvPr/>
        </p:nvSpPr>
        <p:spPr>
          <a:xfrm>
            <a:off x="7594171" y="4355024"/>
            <a:ext cx="790414" cy="78847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0A7437E-FE21-01D0-224D-4E06F7912DD7}"/>
              </a:ext>
            </a:extLst>
          </p:cNvPr>
          <p:cNvSpPr/>
          <p:nvPr/>
        </p:nvSpPr>
        <p:spPr>
          <a:xfrm>
            <a:off x="2255004" y="3027416"/>
            <a:ext cx="4440265" cy="111587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899;p52">
            <a:extLst>
              <a:ext uri="{FF2B5EF4-FFF2-40B4-BE49-F238E27FC236}">
                <a16:creationId xmlns:a16="http://schemas.microsoft.com/office/drawing/2014/main" id="{7598D28A-0EDD-67C9-BDBD-668DD1C97FDF}"/>
              </a:ext>
            </a:extLst>
          </p:cNvPr>
          <p:cNvSpPr txBox="1">
            <a:spLocks/>
          </p:cNvSpPr>
          <p:nvPr/>
        </p:nvSpPr>
        <p:spPr>
          <a:xfrm>
            <a:off x="7594171" y="4448016"/>
            <a:ext cx="1549829" cy="788476"/>
          </a:xfrm>
          <a:prstGeom prst="rect">
            <a:avLst/>
          </a:prstGeom>
          <a:noFill/>
          <a:ln>
            <a:noFill/>
          </a:ln>
        </p:spPr>
        <p:txBody>
          <a:bodyPr spcFirstLastPara="1" wrap="square" lIns="91425" tIns="0"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3000"/>
              <a:buFont typeface="Anaheim"/>
              <a:buNone/>
              <a:defRPr sz="1600" b="0" i="0" u="none" strike="noStrike" cap="none">
                <a:solidFill>
                  <a:schemeClr val="dk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dk1"/>
              </a:buClr>
              <a:buSzPts val="2800"/>
              <a:buFont typeface="Anaheim"/>
              <a:buNone/>
              <a:defRPr sz="2800" b="0" i="0" u="none" strike="noStrike" cap="none">
                <a:solidFill>
                  <a:schemeClr val="dk1"/>
                </a:solidFill>
                <a:latin typeface="Anaheim"/>
                <a:ea typeface="Anaheim"/>
                <a:cs typeface="Anaheim"/>
                <a:sym typeface="Anaheim"/>
              </a:defRPr>
            </a:lvl9pPr>
          </a:lstStyle>
          <a:p>
            <a:pPr marL="0" indent="0" algn="l"/>
            <a:endParaRPr lang="en-US" sz="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410" name="Google Shape;410;p34"/>
          <p:cNvSpPr/>
          <p:nvPr/>
        </p:nvSpPr>
        <p:spPr>
          <a:xfrm flipH="1">
            <a:off x="265333" y="1717202"/>
            <a:ext cx="703042" cy="179698"/>
          </a:xfrm>
          <a:custGeom>
            <a:avLst/>
            <a:gdLst/>
            <a:ahLst/>
            <a:cxnLst/>
            <a:rect l="l" t="t" r="r" b="b"/>
            <a:pathLst>
              <a:path w="21766" h="2346" extrusionOk="0">
                <a:moveTo>
                  <a:pt x="1" y="0"/>
                </a:moveTo>
                <a:lnTo>
                  <a:pt x="1" y="2346"/>
                </a:lnTo>
                <a:lnTo>
                  <a:pt x="21765" y="2346"/>
                </a:lnTo>
                <a:lnTo>
                  <a:pt x="21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txBox="1">
            <a:spLocks noGrp="1"/>
          </p:cNvSpPr>
          <p:nvPr>
            <p:ph type="ctrTitle"/>
          </p:nvPr>
        </p:nvSpPr>
        <p:spPr>
          <a:xfrm flipH="1">
            <a:off x="2016983" y="1662627"/>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Tilak Thapa</a:t>
            </a:r>
            <a:endParaRPr dirty="0"/>
          </a:p>
        </p:txBody>
      </p:sp>
      <p:sp>
        <p:nvSpPr>
          <p:cNvPr id="395" name="Google Shape;395;p34"/>
          <p:cNvSpPr txBox="1">
            <a:spLocks noGrp="1"/>
          </p:cNvSpPr>
          <p:nvPr>
            <p:ph type="ctrTitle" idx="2"/>
          </p:nvPr>
        </p:nvSpPr>
        <p:spPr>
          <a:xfrm flipH="1">
            <a:off x="4826458" y="1662704"/>
            <a:ext cx="2289072"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dirty="0"/>
              <a:t>Utsab Pandey        </a:t>
            </a:r>
            <a:endParaRPr dirty="0"/>
          </a:p>
        </p:txBody>
      </p:sp>
      <p:sp>
        <p:nvSpPr>
          <p:cNvPr id="396" name="Google Shape;396;p34"/>
          <p:cNvSpPr txBox="1">
            <a:spLocks noGrp="1"/>
          </p:cNvSpPr>
          <p:nvPr>
            <p:ph type="subTitle" idx="1"/>
          </p:nvPr>
        </p:nvSpPr>
        <p:spPr>
          <a:xfrm flipH="1">
            <a:off x="4951617" y="2095476"/>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US" dirty="0"/>
              <a:t>BCT-CD-095</a:t>
            </a:r>
          </a:p>
        </p:txBody>
      </p:sp>
      <p:sp>
        <p:nvSpPr>
          <p:cNvPr id="397" name="Google Shape;397;p34"/>
          <p:cNvSpPr txBox="1">
            <a:spLocks noGrp="1"/>
          </p:cNvSpPr>
          <p:nvPr>
            <p:ph type="ctrTitle" idx="3"/>
          </p:nvPr>
        </p:nvSpPr>
        <p:spPr>
          <a:xfrm flipH="1">
            <a:off x="2016976" y="3176254"/>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Sumit Rijal</a:t>
            </a:r>
            <a:endParaRPr dirty="0"/>
          </a:p>
        </p:txBody>
      </p:sp>
      <p:sp>
        <p:nvSpPr>
          <p:cNvPr id="398" name="Google Shape;398;p34"/>
          <p:cNvSpPr txBox="1">
            <a:spLocks noGrp="1"/>
          </p:cNvSpPr>
          <p:nvPr>
            <p:ph type="subTitle" idx="4"/>
          </p:nvPr>
        </p:nvSpPr>
        <p:spPr>
          <a:xfrm flipH="1">
            <a:off x="2016975" y="3606504"/>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BCT-CD-089</a:t>
            </a:r>
            <a:endParaRPr dirty="0"/>
          </a:p>
        </p:txBody>
      </p:sp>
      <p:sp>
        <p:nvSpPr>
          <p:cNvPr id="399" name="Google Shape;399;p34"/>
          <p:cNvSpPr txBox="1">
            <a:spLocks noGrp="1"/>
          </p:cNvSpPr>
          <p:nvPr>
            <p:ph type="ctrTitle" idx="5"/>
          </p:nvPr>
        </p:nvSpPr>
        <p:spPr>
          <a:xfrm flipH="1">
            <a:off x="4711666" y="3139098"/>
            <a:ext cx="2514256"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dirty="0"/>
              <a:t>Sagar Mainali</a:t>
            </a:r>
            <a:endParaRPr dirty="0"/>
          </a:p>
        </p:txBody>
      </p:sp>
      <p:sp>
        <p:nvSpPr>
          <p:cNvPr id="400" name="Google Shape;400;p34"/>
          <p:cNvSpPr txBox="1">
            <a:spLocks noGrp="1"/>
          </p:cNvSpPr>
          <p:nvPr>
            <p:ph type="subTitle" idx="6"/>
          </p:nvPr>
        </p:nvSpPr>
        <p:spPr>
          <a:xfrm flipH="1">
            <a:off x="5061997" y="3569269"/>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BCT-CD-069</a:t>
            </a:r>
            <a:endParaRPr dirty="0"/>
          </a:p>
        </p:txBody>
      </p:sp>
      <p:sp>
        <p:nvSpPr>
          <p:cNvPr id="386" name="Google Shape;386;p34"/>
          <p:cNvSpPr txBox="1">
            <a:spLocks noGrp="1"/>
          </p:cNvSpPr>
          <p:nvPr>
            <p:ph type="title" idx="7"/>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 Members</a:t>
            </a:r>
            <a:endParaRPr dirty="0"/>
          </a:p>
        </p:txBody>
      </p:sp>
      <p:sp>
        <p:nvSpPr>
          <p:cNvPr id="414" name="Google Shape;414;p34"/>
          <p:cNvSpPr txBox="1">
            <a:spLocks noGrp="1"/>
          </p:cNvSpPr>
          <p:nvPr>
            <p:ph type="subTitle" idx="8"/>
          </p:nvPr>
        </p:nvSpPr>
        <p:spPr>
          <a:xfrm flipH="1">
            <a:off x="2016983" y="2095474"/>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dirty="0"/>
              <a:t>BCT-CD-094</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
        <p:nvSpPr>
          <p:cNvPr id="387" name="Google Shape;387;p34"/>
          <p:cNvSpPr/>
          <p:nvPr/>
        </p:nvSpPr>
        <p:spPr>
          <a:xfrm flipH="1">
            <a:off x="8141147" y="1717202"/>
            <a:ext cx="407895" cy="179698"/>
          </a:xfrm>
          <a:custGeom>
            <a:avLst/>
            <a:gdLst/>
            <a:ahLst/>
            <a:cxnLst/>
            <a:rect l="l" t="t" r="r" b="b"/>
            <a:pathLst>
              <a:path w="21766" h="2346" extrusionOk="0">
                <a:moveTo>
                  <a:pt x="1" y="0"/>
                </a:moveTo>
                <a:lnTo>
                  <a:pt x="1" y="2346"/>
                </a:lnTo>
                <a:lnTo>
                  <a:pt x="21765" y="2346"/>
                </a:lnTo>
                <a:lnTo>
                  <a:pt x="21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flipH="1">
            <a:off x="938601" y="3518929"/>
            <a:ext cx="218403"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flipH="1">
            <a:off x="833089" y="2014027"/>
            <a:ext cx="323913"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8085125" y="3481694"/>
            <a:ext cx="407888"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flipH="1">
            <a:off x="7971712" y="2014027"/>
            <a:ext cx="218409"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flipH="1">
            <a:off x="388036" y="2311752"/>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8282996" y="3184019"/>
            <a:ext cx="471506" cy="179698"/>
          </a:xfrm>
          <a:custGeom>
            <a:avLst/>
            <a:gdLst/>
            <a:ahLst/>
            <a:cxnLst/>
            <a:rect l="l" t="t" r="r" b="b"/>
            <a:pathLst>
              <a:path w="21766" h="2346" extrusionOk="0">
                <a:moveTo>
                  <a:pt x="1" y="0"/>
                </a:moveTo>
                <a:lnTo>
                  <a:pt x="1" y="2346"/>
                </a:lnTo>
                <a:lnTo>
                  <a:pt x="21765" y="2346"/>
                </a:lnTo>
                <a:lnTo>
                  <a:pt x="2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598656" y="3481693"/>
            <a:ext cx="377605"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8297747" y="3779419"/>
            <a:ext cx="300908" cy="178849"/>
          </a:xfrm>
          <a:custGeom>
            <a:avLst/>
            <a:gdLst/>
            <a:ahLst/>
            <a:cxnLst/>
            <a:rect l="l" t="t" r="r" b="b"/>
            <a:pathLst>
              <a:path w="12098" h="2335" extrusionOk="0">
                <a:moveTo>
                  <a:pt x="1" y="1"/>
                </a:moveTo>
                <a:lnTo>
                  <a:pt x="1" y="2335"/>
                </a:lnTo>
                <a:lnTo>
                  <a:pt x="12098" y="2335"/>
                </a:lnTo>
                <a:lnTo>
                  <a:pt x="12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flipH="1">
            <a:off x="479511" y="3222104"/>
            <a:ext cx="488864" cy="179698"/>
          </a:xfrm>
          <a:custGeom>
            <a:avLst/>
            <a:gdLst/>
            <a:ahLst/>
            <a:cxnLst/>
            <a:rect l="l" t="t" r="r" b="b"/>
            <a:pathLst>
              <a:path w="21766" h="2346" extrusionOk="0">
                <a:moveTo>
                  <a:pt x="1" y="0"/>
                </a:moveTo>
                <a:lnTo>
                  <a:pt x="1" y="2346"/>
                </a:lnTo>
                <a:lnTo>
                  <a:pt x="21765" y="2346"/>
                </a:lnTo>
                <a:lnTo>
                  <a:pt x="2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flipH="1">
            <a:off x="265283" y="3518929"/>
            <a:ext cx="570167"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flipH="1">
            <a:off x="628331" y="3816654"/>
            <a:ext cx="323894" cy="178849"/>
          </a:xfrm>
          <a:custGeom>
            <a:avLst/>
            <a:gdLst/>
            <a:ahLst/>
            <a:cxnLst/>
            <a:rect l="l" t="t" r="r" b="b"/>
            <a:pathLst>
              <a:path w="12098" h="2335" extrusionOk="0">
                <a:moveTo>
                  <a:pt x="1" y="1"/>
                </a:moveTo>
                <a:lnTo>
                  <a:pt x="1" y="2335"/>
                </a:lnTo>
                <a:lnTo>
                  <a:pt x="12098" y="2335"/>
                </a:lnTo>
                <a:lnTo>
                  <a:pt x="1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flipH="1">
            <a:off x="534179" y="2014452"/>
            <a:ext cx="178816" cy="179751"/>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4"/>
          <p:cNvSpPr/>
          <p:nvPr/>
        </p:nvSpPr>
        <p:spPr>
          <a:xfrm flipH="1">
            <a:off x="8308494" y="2014027"/>
            <a:ext cx="570173" cy="179751"/>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flipH="1">
            <a:off x="8168103" y="2311752"/>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a:extLst>
              <a:ext uri="{FF2B5EF4-FFF2-40B4-BE49-F238E27FC236}">
                <a16:creationId xmlns:a16="http://schemas.microsoft.com/office/drawing/2014/main" id="{5155F926-EB2C-48E8-02E1-1ECCBAB9E764}"/>
              </a:ext>
            </a:extLst>
          </p:cNvPr>
          <p:cNvPicPr>
            <a:picLocks noChangeAspect="1"/>
          </p:cNvPicPr>
          <p:nvPr/>
        </p:nvPicPr>
        <p:blipFill rotWithShape="1">
          <a:blip r:embed="rId3"/>
          <a:srcRect l="-38" t="15422" r="13714" b="18405"/>
          <a:stretch/>
        </p:blipFill>
        <p:spPr>
          <a:xfrm>
            <a:off x="7235668" y="3088191"/>
            <a:ext cx="1137484" cy="1220977"/>
          </a:xfrm>
          <a:prstGeom prst="rect">
            <a:avLst/>
          </a:prstGeom>
          <a:effectLst>
            <a:reflection blurRad="6350" stA="50000" endA="300" endPos="38500" dist="50800" dir="5400000" sy="-100000" algn="bl" rotWithShape="0"/>
            <a:softEdge rad="63500"/>
          </a:effectLst>
        </p:spPr>
      </p:pic>
      <p:pic>
        <p:nvPicPr>
          <p:cNvPr id="10" name="Picture 9">
            <a:extLst>
              <a:ext uri="{FF2B5EF4-FFF2-40B4-BE49-F238E27FC236}">
                <a16:creationId xmlns:a16="http://schemas.microsoft.com/office/drawing/2014/main" id="{60813127-B237-4CFA-12D0-5F1ADF3EA1A3}"/>
              </a:ext>
            </a:extLst>
          </p:cNvPr>
          <p:cNvPicPr>
            <a:picLocks noChangeAspect="1"/>
          </p:cNvPicPr>
          <p:nvPr/>
        </p:nvPicPr>
        <p:blipFill rotWithShape="1">
          <a:blip r:embed="rId4"/>
          <a:srcRect l="20807" t="25797" r="18158" b="32225"/>
          <a:stretch/>
        </p:blipFill>
        <p:spPr>
          <a:xfrm>
            <a:off x="840194" y="1452651"/>
            <a:ext cx="1144880" cy="1181578"/>
          </a:xfrm>
          <a:prstGeom prst="rect">
            <a:avLst/>
          </a:prstGeom>
          <a:effectLst>
            <a:softEdge rad="63500"/>
          </a:effectLst>
        </p:spPr>
      </p:pic>
      <p:pic>
        <p:nvPicPr>
          <p:cNvPr id="3" name="Picture 2">
            <a:extLst>
              <a:ext uri="{FF2B5EF4-FFF2-40B4-BE49-F238E27FC236}">
                <a16:creationId xmlns:a16="http://schemas.microsoft.com/office/drawing/2014/main" id="{82766CC8-57DD-D292-7BC0-80166DDD225A}"/>
              </a:ext>
            </a:extLst>
          </p:cNvPr>
          <p:cNvPicPr>
            <a:picLocks noChangeAspect="1"/>
          </p:cNvPicPr>
          <p:nvPr/>
        </p:nvPicPr>
        <p:blipFill rotWithShape="1">
          <a:blip r:embed="rId5"/>
          <a:srcRect l="22081" t="22758" r="22722" b="22937"/>
          <a:stretch/>
        </p:blipFill>
        <p:spPr>
          <a:xfrm>
            <a:off x="847590" y="3015715"/>
            <a:ext cx="1137484" cy="1181578"/>
          </a:xfrm>
          <a:prstGeom prst="rect">
            <a:avLst/>
          </a:prstGeom>
          <a:effectLst>
            <a:reflection blurRad="6350" stA="50000" endA="300" endPos="38500" dist="50800" dir="5400000" sy="-100000" algn="bl" rotWithShape="0"/>
            <a:softEdge rad="63500"/>
          </a:effectLst>
        </p:spPr>
      </p:pic>
      <p:pic>
        <p:nvPicPr>
          <p:cNvPr id="5" name="Picture 4">
            <a:extLst>
              <a:ext uri="{FF2B5EF4-FFF2-40B4-BE49-F238E27FC236}">
                <a16:creationId xmlns:a16="http://schemas.microsoft.com/office/drawing/2014/main" id="{EFF9050B-A18C-73DD-483E-C3FDD9FC1216}"/>
              </a:ext>
            </a:extLst>
          </p:cNvPr>
          <p:cNvPicPr>
            <a:picLocks noChangeAspect="1"/>
          </p:cNvPicPr>
          <p:nvPr/>
        </p:nvPicPr>
        <p:blipFill rotWithShape="1">
          <a:blip r:embed="rId6">
            <a:extLst>
              <a:ext uri="{BEBA8EAE-BF5A-486C-A8C5-ECC9F3942E4B}">
                <a14:imgProps xmlns:a14="http://schemas.microsoft.com/office/drawing/2010/main">
                  <a14:imgLayer r:embed="rId7">
                    <a14:imgEffect>
                      <a14:saturation sat="90000"/>
                    </a14:imgEffect>
                    <a14:imgEffect>
                      <a14:brightnessContrast bright="-13000"/>
                    </a14:imgEffect>
                  </a14:imgLayer>
                </a14:imgProps>
              </a:ext>
            </a:extLst>
          </a:blip>
          <a:srcRect l="10692" t="15976" r="2421" b="20332"/>
          <a:stretch/>
        </p:blipFill>
        <p:spPr>
          <a:xfrm>
            <a:off x="7258966" y="1452651"/>
            <a:ext cx="1144881" cy="1181578"/>
          </a:xfrm>
          <a:prstGeom prst="rect">
            <a:avLst/>
          </a:prstGeom>
          <a:effectLst>
            <a:softEdge rad="63500"/>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 name="Picture 2">
            <a:extLst>
              <a:ext uri="{FF2B5EF4-FFF2-40B4-BE49-F238E27FC236}">
                <a16:creationId xmlns:a16="http://schemas.microsoft.com/office/drawing/2014/main" id="{6AD4B83D-2B95-89D5-43A1-9B8A2E006295}"/>
              </a:ext>
            </a:extLst>
          </p:cNvPr>
          <p:cNvPicPr>
            <a:picLocks noChangeAspect="1"/>
          </p:cNvPicPr>
          <p:nvPr/>
        </p:nvPicPr>
        <p:blipFill>
          <a:blip r:embed="rId3"/>
          <a:stretch>
            <a:fillRect/>
          </a:stretch>
        </p:blipFill>
        <p:spPr>
          <a:xfrm>
            <a:off x="5021803" y="2014214"/>
            <a:ext cx="3922671" cy="2960630"/>
          </a:xfrm>
          <a:prstGeom prst="rect">
            <a:avLst/>
          </a:prstGeom>
          <a:effectLst>
            <a:glow rad="63500">
              <a:schemeClr val="accent3">
                <a:satMod val="175000"/>
                <a:alpha val="40000"/>
              </a:schemeClr>
            </a:glow>
          </a:effectLst>
        </p:spPr>
      </p:pic>
      <p:sp>
        <p:nvSpPr>
          <p:cNvPr id="361" name="Google Shape;361;p30"/>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D1D5DB"/>
                </a:solidFill>
                <a:effectLst/>
                <a:latin typeface="Söhne"/>
              </a:rPr>
              <a:t>Welcome to C Games - a hub of entertainment and excitement! With a seamless login system and a variety of captivating games, you are in for a delightful gaming experience. Get ready to embark on a thrilling journey of fun and games! Let's dive in!</a:t>
            </a:r>
            <a:endParaRPr dirty="0"/>
          </a:p>
        </p:txBody>
      </p:sp>
      <p:sp>
        <p:nvSpPr>
          <p:cNvPr id="362" name="Google Shape;362;p3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INTRODUCTION</a:t>
            </a:r>
            <a:endParaRPr>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B9A7EA72-6CBD-2542-049E-E41DBACED7E1}"/>
              </a:ext>
            </a:extLst>
          </p:cNvPr>
          <p:cNvPicPr>
            <a:picLocks noChangeAspect="1"/>
          </p:cNvPicPr>
          <p:nvPr/>
        </p:nvPicPr>
        <p:blipFill>
          <a:blip r:embed="rId4"/>
          <a:stretch>
            <a:fillRect/>
          </a:stretch>
        </p:blipFill>
        <p:spPr>
          <a:xfrm>
            <a:off x="5013565" y="128836"/>
            <a:ext cx="3942456" cy="1774105"/>
          </a:xfrm>
          <a:prstGeom prst="rect">
            <a:avLst/>
          </a:prstGeom>
          <a:effectLst>
            <a:glow rad="63500">
              <a:schemeClr val="accent3">
                <a:satMod val="175000"/>
                <a:alpha val="40000"/>
              </a:schemeClr>
            </a:glo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7"/>
          <p:cNvSpPr txBox="1">
            <a:spLocks noGrp="1"/>
          </p:cNvSpPr>
          <p:nvPr>
            <p:ph type="title" idx="6"/>
          </p:nvPr>
        </p:nvSpPr>
        <p:spPr>
          <a:xfrm>
            <a:off x="1278000" y="3420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FEATURES OF THE C-Games</a:t>
            </a:r>
            <a:endParaRPr dirty="0"/>
          </a:p>
        </p:txBody>
      </p:sp>
      <p:sp>
        <p:nvSpPr>
          <p:cNvPr id="463" name="Google Shape;463;p37"/>
          <p:cNvSpPr txBox="1">
            <a:spLocks noGrp="1"/>
          </p:cNvSpPr>
          <p:nvPr>
            <p:ph type="subTitle" idx="1"/>
          </p:nvPr>
        </p:nvSpPr>
        <p:spPr>
          <a:xfrm flipH="1">
            <a:off x="5995705" y="1928650"/>
            <a:ext cx="2264892" cy="43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US" dirty="0"/>
              <a:t>Track the games you played with score and date</a:t>
            </a: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p:txBody>
      </p:sp>
      <p:sp>
        <p:nvSpPr>
          <p:cNvPr id="464" name="Google Shape;464;p37"/>
          <p:cNvSpPr txBox="1">
            <a:spLocks noGrp="1"/>
          </p:cNvSpPr>
          <p:nvPr>
            <p:ph type="ctrTitle" idx="2"/>
          </p:nvPr>
        </p:nvSpPr>
        <p:spPr>
          <a:xfrm flipH="1">
            <a:off x="1037600" y="1428754"/>
            <a:ext cx="2066400" cy="4305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dirty="0"/>
              <a:t>Authentication</a:t>
            </a:r>
            <a:endParaRPr dirty="0"/>
          </a:p>
        </p:txBody>
      </p:sp>
      <p:sp>
        <p:nvSpPr>
          <p:cNvPr id="465" name="Google Shape;465;p37"/>
          <p:cNvSpPr txBox="1">
            <a:spLocks noGrp="1"/>
          </p:cNvSpPr>
          <p:nvPr>
            <p:ph type="subTitle" idx="3"/>
          </p:nvPr>
        </p:nvSpPr>
        <p:spPr>
          <a:xfrm flipH="1">
            <a:off x="1037000" y="1928650"/>
            <a:ext cx="2067000" cy="43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US" dirty="0"/>
              <a:t>Account creation and login system</a:t>
            </a:r>
            <a:endParaRPr dirty="0"/>
          </a:p>
        </p:txBody>
      </p:sp>
      <p:sp>
        <p:nvSpPr>
          <p:cNvPr id="466" name="Google Shape;466;p37"/>
          <p:cNvSpPr txBox="1">
            <a:spLocks noGrp="1"/>
          </p:cNvSpPr>
          <p:nvPr>
            <p:ph type="subTitle" idx="5"/>
          </p:nvPr>
        </p:nvSpPr>
        <p:spPr>
          <a:xfrm flipH="1">
            <a:off x="3539465" y="1928650"/>
            <a:ext cx="2067000" cy="43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US" dirty="0"/>
              <a:t>Collection of 4 console based games</a:t>
            </a:r>
            <a:endParaRPr dirty="0"/>
          </a:p>
        </p:txBody>
      </p:sp>
      <p:grpSp>
        <p:nvGrpSpPr>
          <p:cNvPr id="467" name="Google Shape;467;p37"/>
          <p:cNvGrpSpPr/>
          <p:nvPr/>
        </p:nvGrpSpPr>
        <p:grpSpPr>
          <a:xfrm>
            <a:off x="3851848" y="2570562"/>
            <a:ext cx="1440305" cy="2572928"/>
            <a:chOff x="3851848" y="2570562"/>
            <a:chExt cx="1440305" cy="2572928"/>
          </a:xfrm>
        </p:grpSpPr>
        <p:sp>
          <p:nvSpPr>
            <p:cNvPr id="468" name="Google Shape;468;p37"/>
            <p:cNvSpPr/>
            <p:nvPr/>
          </p:nvSpPr>
          <p:spPr>
            <a:xfrm>
              <a:off x="3851848" y="4010317"/>
              <a:ext cx="1440305" cy="719800"/>
            </a:xfrm>
            <a:custGeom>
              <a:avLst/>
              <a:gdLst/>
              <a:ahLst/>
              <a:cxnLst/>
              <a:rect l="l" t="t" r="r" b="b"/>
              <a:pathLst>
                <a:path w="45006" h="22492" extrusionOk="0">
                  <a:moveTo>
                    <a:pt x="11287" y="22492"/>
                  </a:moveTo>
                  <a:lnTo>
                    <a:pt x="0" y="1"/>
                  </a:lnTo>
                  <a:lnTo>
                    <a:pt x="45006" y="1"/>
                  </a:lnTo>
                  <a:lnTo>
                    <a:pt x="33778" y="22492"/>
                  </a:lnTo>
                  <a:close/>
                </a:path>
              </a:pathLst>
            </a:custGeom>
            <a:solidFill>
              <a:srgbClr val="FFFFFF">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4213029" y="4730018"/>
              <a:ext cx="719800" cy="413472"/>
            </a:xfrm>
            <a:custGeom>
              <a:avLst/>
              <a:gdLst/>
              <a:ahLst/>
              <a:cxnLst/>
              <a:rect l="l" t="t" r="r" b="b"/>
              <a:pathLst>
                <a:path w="22492" h="12920" extrusionOk="0">
                  <a:moveTo>
                    <a:pt x="0" y="1"/>
                  </a:moveTo>
                  <a:lnTo>
                    <a:pt x="22491" y="1"/>
                  </a:lnTo>
                  <a:lnTo>
                    <a:pt x="22491" y="12919"/>
                  </a:lnTo>
                  <a:lnTo>
                    <a:pt x="0" y="1291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3851848" y="2570562"/>
              <a:ext cx="1440305" cy="1439920"/>
            </a:xfrm>
            <a:custGeom>
              <a:avLst/>
              <a:gdLst/>
              <a:ahLst/>
              <a:cxnLst/>
              <a:rect l="l" t="t" r="r" b="b"/>
              <a:pathLst>
                <a:path w="45006" h="44994" extrusionOk="0">
                  <a:moveTo>
                    <a:pt x="0" y="0"/>
                  </a:moveTo>
                  <a:lnTo>
                    <a:pt x="45006" y="0"/>
                  </a:lnTo>
                  <a:lnTo>
                    <a:pt x="45006" y="44994"/>
                  </a:lnTo>
                  <a:lnTo>
                    <a:pt x="0" y="4499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37"/>
          <p:cNvGrpSpPr/>
          <p:nvPr/>
        </p:nvGrpSpPr>
        <p:grpSpPr>
          <a:xfrm>
            <a:off x="1349436" y="2570562"/>
            <a:ext cx="1798893" cy="2572929"/>
            <a:chOff x="1349436" y="2570562"/>
            <a:chExt cx="1798893" cy="2572929"/>
          </a:xfrm>
        </p:grpSpPr>
        <p:sp>
          <p:nvSpPr>
            <p:cNvPr id="472" name="Google Shape;472;p37"/>
            <p:cNvSpPr/>
            <p:nvPr/>
          </p:nvSpPr>
          <p:spPr>
            <a:xfrm>
              <a:off x="1349436" y="4010317"/>
              <a:ext cx="1798893" cy="719800"/>
            </a:xfrm>
            <a:custGeom>
              <a:avLst/>
              <a:gdLst/>
              <a:ahLst/>
              <a:cxnLst/>
              <a:rect l="l" t="t" r="r" b="b"/>
              <a:pathLst>
                <a:path w="56211" h="22492" extrusionOk="0">
                  <a:moveTo>
                    <a:pt x="33719" y="22492"/>
                  </a:moveTo>
                  <a:lnTo>
                    <a:pt x="1" y="1"/>
                  </a:lnTo>
                  <a:lnTo>
                    <a:pt x="44947" y="1"/>
                  </a:lnTo>
                  <a:lnTo>
                    <a:pt x="56210" y="224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349436" y="4010317"/>
              <a:ext cx="1798893" cy="719800"/>
            </a:xfrm>
            <a:custGeom>
              <a:avLst/>
              <a:gdLst/>
              <a:ahLst/>
              <a:cxnLst/>
              <a:rect l="l" t="t" r="r" b="b"/>
              <a:pathLst>
                <a:path w="56211" h="22492" extrusionOk="0">
                  <a:moveTo>
                    <a:pt x="33719" y="22492"/>
                  </a:moveTo>
                  <a:lnTo>
                    <a:pt x="1" y="1"/>
                  </a:lnTo>
                  <a:lnTo>
                    <a:pt x="44947" y="1"/>
                  </a:lnTo>
                  <a:lnTo>
                    <a:pt x="56210" y="22492"/>
                  </a:lnTo>
                  <a:close/>
                </a:path>
              </a:pathLst>
            </a:custGeom>
            <a:solidFill>
              <a:srgbClr val="1B1464">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2428436" y="4730018"/>
              <a:ext cx="719800" cy="413472"/>
            </a:xfrm>
            <a:custGeom>
              <a:avLst/>
              <a:gdLst/>
              <a:ahLst/>
              <a:cxnLst/>
              <a:rect l="l" t="t" r="r" b="b"/>
              <a:pathLst>
                <a:path w="22492" h="12920" extrusionOk="0">
                  <a:moveTo>
                    <a:pt x="0" y="1"/>
                  </a:moveTo>
                  <a:lnTo>
                    <a:pt x="0" y="12919"/>
                  </a:lnTo>
                  <a:lnTo>
                    <a:pt x="22491" y="12919"/>
                  </a:lnTo>
                  <a:lnTo>
                    <a:pt x="224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1349436" y="2570562"/>
              <a:ext cx="1439952" cy="1439920"/>
            </a:xfrm>
            <a:custGeom>
              <a:avLst/>
              <a:gdLst/>
              <a:ahLst/>
              <a:cxnLst/>
              <a:rect l="l" t="t" r="r" b="b"/>
              <a:pathLst>
                <a:path w="44995" h="44994" extrusionOk="0">
                  <a:moveTo>
                    <a:pt x="1" y="0"/>
                  </a:moveTo>
                  <a:lnTo>
                    <a:pt x="44995" y="0"/>
                  </a:lnTo>
                  <a:lnTo>
                    <a:pt x="44995" y="44994"/>
                  </a:lnTo>
                  <a:lnTo>
                    <a:pt x="1" y="449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37"/>
          <p:cNvGrpSpPr/>
          <p:nvPr/>
        </p:nvGrpSpPr>
        <p:grpSpPr>
          <a:xfrm>
            <a:off x="5995705" y="2570562"/>
            <a:ext cx="1798893" cy="2572929"/>
            <a:chOff x="5995705" y="2570562"/>
            <a:chExt cx="1798893" cy="2572929"/>
          </a:xfrm>
        </p:grpSpPr>
        <p:sp>
          <p:nvSpPr>
            <p:cNvPr id="477" name="Google Shape;477;p37"/>
            <p:cNvSpPr/>
            <p:nvPr/>
          </p:nvSpPr>
          <p:spPr>
            <a:xfrm>
              <a:off x="5995705" y="4010317"/>
              <a:ext cx="1798893" cy="719800"/>
            </a:xfrm>
            <a:custGeom>
              <a:avLst/>
              <a:gdLst/>
              <a:ahLst/>
              <a:cxnLst/>
              <a:rect l="l" t="t" r="r" b="b"/>
              <a:pathLst>
                <a:path w="56211" h="22492" extrusionOk="0">
                  <a:moveTo>
                    <a:pt x="1" y="22492"/>
                  </a:moveTo>
                  <a:lnTo>
                    <a:pt x="11216" y="1"/>
                  </a:lnTo>
                  <a:lnTo>
                    <a:pt x="56210" y="1"/>
                  </a:lnTo>
                  <a:lnTo>
                    <a:pt x="22492" y="2249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5995705" y="4010317"/>
              <a:ext cx="1798893" cy="719800"/>
            </a:xfrm>
            <a:custGeom>
              <a:avLst/>
              <a:gdLst/>
              <a:ahLst/>
              <a:cxnLst/>
              <a:rect l="l" t="t" r="r" b="b"/>
              <a:pathLst>
                <a:path w="56211" h="22492" extrusionOk="0">
                  <a:moveTo>
                    <a:pt x="1" y="22492"/>
                  </a:moveTo>
                  <a:lnTo>
                    <a:pt x="11216" y="1"/>
                  </a:lnTo>
                  <a:lnTo>
                    <a:pt x="56210" y="1"/>
                  </a:lnTo>
                  <a:lnTo>
                    <a:pt x="22492" y="22492"/>
                  </a:lnTo>
                  <a:close/>
                </a:path>
              </a:pathLst>
            </a:custGeom>
            <a:solidFill>
              <a:srgbClr val="1B1464">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6354614" y="2570562"/>
              <a:ext cx="1439952" cy="1439920"/>
            </a:xfrm>
            <a:custGeom>
              <a:avLst/>
              <a:gdLst/>
              <a:ahLst/>
              <a:cxnLst/>
              <a:rect l="l" t="t" r="r" b="b"/>
              <a:pathLst>
                <a:path w="44995" h="44994" extrusionOk="0">
                  <a:moveTo>
                    <a:pt x="0" y="0"/>
                  </a:moveTo>
                  <a:lnTo>
                    <a:pt x="44994" y="0"/>
                  </a:lnTo>
                  <a:lnTo>
                    <a:pt x="44994" y="44994"/>
                  </a:lnTo>
                  <a:lnTo>
                    <a:pt x="0" y="4499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5995705" y="4730018"/>
              <a:ext cx="720184" cy="413472"/>
            </a:xfrm>
            <a:custGeom>
              <a:avLst/>
              <a:gdLst/>
              <a:ahLst/>
              <a:cxnLst/>
              <a:rect l="l" t="t" r="r" b="b"/>
              <a:pathLst>
                <a:path w="22504" h="12920" extrusionOk="0">
                  <a:moveTo>
                    <a:pt x="1" y="1"/>
                  </a:moveTo>
                  <a:lnTo>
                    <a:pt x="22503" y="1"/>
                  </a:lnTo>
                  <a:lnTo>
                    <a:pt x="22503" y="12919"/>
                  </a:lnTo>
                  <a:lnTo>
                    <a:pt x="1" y="129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 name="Google Shape;481;p37"/>
          <p:cNvSpPr txBox="1">
            <a:spLocks noGrp="1"/>
          </p:cNvSpPr>
          <p:nvPr>
            <p:ph type="ctrTitle" idx="7"/>
          </p:nvPr>
        </p:nvSpPr>
        <p:spPr>
          <a:xfrm flipH="1">
            <a:off x="3539112" y="1428754"/>
            <a:ext cx="2066400" cy="4305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dirty="0"/>
              <a:t>Games</a:t>
            </a:r>
            <a:endParaRPr dirty="0"/>
          </a:p>
        </p:txBody>
      </p:sp>
      <p:sp>
        <p:nvSpPr>
          <p:cNvPr id="482" name="Google Shape;482;p37"/>
          <p:cNvSpPr txBox="1">
            <a:spLocks noGrp="1"/>
          </p:cNvSpPr>
          <p:nvPr>
            <p:ph type="ctrTitle" idx="8"/>
          </p:nvPr>
        </p:nvSpPr>
        <p:spPr>
          <a:xfrm flipH="1">
            <a:off x="6041962" y="1428754"/>
            <a:ext cx="2066400" cy="4305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dirty="0"/>
              <a:t>History Tracking</a:t>
            </a:r>
            <a:endParaRPr dirty="0"/>
          </a:p>
        </p:txBody>
      </p:sp>
      <p:grpSp>
        <p:nvGrpSpPr>
          <p:cNvPr id="2" name="Google Shape;8429;p66">
            <a:extLst>
              <a:ext uri="{FF2B5EF4-FFF2-40B4-BE49-F238E27FC236}">
                <a16:creationId xmlns:a16="http://schemas.microsoft.com/office/drawing/2014/main" id="{1641B06A-0CA9-1E09-703F-83533FBF3914}"/>
              </a:ext>
            </a:extLst>
          </p:cNvPr>
          <p:cNvGrpSpPr/>
          <p:nvPr/>
        </p:nvGrpSpPr>
        <p:grpSpPr>
          <a:xfrm>
            <a:off x="6684198" y="2767232"/>
            <a:ext cx="878975" cy="910120"/>
            <a:chOff x="2231907" y="1520731"/>
            <a:chExt cx="311628" cy="326569"/>
          </a:xfrm>
        </p:grpSpPr>
        <p:sp>
          <p:nvSpPr>
            <p:cNvPr id="3" name="Google Shape;8430;p66">
              <a:extLst>
                <a:ext uri="{FF2B5EF4-FFF2-40B4-BE49-F238E27FC236}">
                  <a16:creationId xmlns:a16="http://schemas.microsoft.com/office/drawing/2014/main" id="{7A2C87DB-81ED-FC44-B4D2-A61B2DA919AD}"/>
                </a:ext>
              </a:extLst>
            </p:cNvPr>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 name="Google Shape;8431;p66">
              <a:extLst>
                <a:ext uri="{FF2B5EF4-FFF2-40B4-BE49-F238E27FC236}">
                  <a16:creationId xmlns:a16="http://schemas.microsoft.com/office/drawing/2014/main" id="{CA5E4FC9-55F9-0E04-59A0-6342B2738481}"/>
                </a:ext>
              </a:extLst>
            </p:cNvPr>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 name="Google Shape;8432;p66">
              <a:extLst>
                <a:ext uri="{FF2B5EF4-FFF2-40B4-BE49-F238E27FC236}">
                  <a16:creationId xmlns:a16="http://schemas.microsoft.com/office/drawing/2014/main" id="{F65608F4-BBBA-5C50-40A1-FB1ED6BA8ADA}"/>
                </a:ext>
              </a:extLst>
            </p:cNvPr>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 name="Google Shape;8433;p66">
              <a:extLst>
                <a:ext uri="{FF2B5EF4-FFF2-40B4-BE49-F238E27FC236}">
                  <a16:creationId xmlns:a16="http://schemas.microsoft.com/office/drawing/2014/main" id="{2191B950-FF7A-EC1F-1A45-4D71C82B0221}"/>
                </a:ext>
              </a:extLst>
            </p:cNvPr>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7" name="Google Shape;8434;p66">
              <a:extLst>
                <a:ext uri="{FF2B5EF4-FFF2-40B4-BE49-F238E27FC236}">
                  <a16:creationId xmlns:a16="http://schemas.microsoft.com/office/drawing/2014/main" id="{58D064C8-8393-0ECA-6FC2-DE312E999519}"/>
                </a:ext>
              </a:extLst>
            </p:cNvPr>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8435;p66">
              <a:extLst>
                <a:ext uri="{FF2B5EF4-FFF2-40B4-BE49-F238E27FC236}">
                  <a16:creationId xmlns:a16="http://schemas.microsoft.com/office/drawing/2014/main" id="{4CB98938-1936-6520-078C-659C9D23CDE3}"/>
                </a:ext>
              </a:extLst>
            </p:cNvPr>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8436;p66">
              <a:extLst>
                <a:ext uri="{FF2B5EF4-FFF2-40B4-BE49-F238E27FC236}">
                  <a16:creationId xmlns:a16="http://schemas.microsoft.com/office/drawing/2014/main" id="{53CE4DAF-F33B-7573-1FDB-760496255DBB}"/>
                </a:ext>
              </a:extLst>
            </p:cNvPr>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8437;p66">
              <a:extLst>
                <a:ext uri="{FF2B5EF4-FFF2-40B4-BE49-F238E27FC236}">
                  <a16:creationId xmlns:a16="http://schemas.microsoft.com/office/drawing/2014/main" id="{8F881277-7708-4A52-4D56-66BF744B1143}"/>
                </a:ext>
              </a:extLst>
            </p:cNvPr>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8438;p66">
              <a:extLst>
                <a:ext uri="{FF2B5EF4-FFF2-40B4-BE49-F238E27FC236}">
                  <a16:creationId xmlns:a16="http://schemas.microsoft.com/office/drawing/2014/main" id="{E3C8FB0B-E13C-2530-0460-1C53208D7C6F}"/>
                </a:ext>
              </a:extLst>
            </p:cNvPr>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8439;p66">
              <a:extLst>
                <a:ext uri="{FF2B5EF4-FFF2-40B4-BE49-F238E27FC236}">
                  <a16:creationId xmlns:a16="http://schemas.microsoft.com/office/drawing/2014/main" id="{EB13DC8E-8155-BCC4-07B9-34B672D45D0A}"/>
                </a:ext>
              </a:extLst>
            </p:cNvPr>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13" name="Google Shape;15184;p70">
            <a:extLst>
              <a:ext uri="{FF2B5EF4-FFF2-40B4-BE49-F238E27FC236}">
                <a16:creationId xmlns:a16="http://schemas.microsoft.com/office/drawing/2014/main" id="{923F89A5-B953-9CE7-7816-64EA2F366048}"/>
              </a:ext>
            </a:extLst>
          </p:cNvPr>
          <p:cNvGrpSpPr/>
          <p:nvPr/>
        </p:nvGrpSpPr>
        <p:grpSpPr>
          <a:xfrm>
            <a:off x="4302384" y="2798530"/>
            <a:ext cx="702337" cy="848325"/>
            <a:chOff x="8006475" y="2436954"/>
            <a:chExt cx="335290" cy="361321"/>
          </a:xfrm>
        </p:grpSpPr>
        <p:sp>
          <p:nvSpPr>
            <p:cNvPr id="14" name="Google Shape;15185;p70">
              <a:extLst>
                <a:ext uri="{FF2B5EF4-FFF2-40B4-BE49-F238E27FC236}">
                  <a16:creationId xmlns:a16="http://schemas.microsoft.com/office/drawing/2014/main" id="{EB79F5DB-20B4-F68D-70EE-DA0181325D64}"/>
                </a:ext>
              </a:extLst>
            </p:cNvPr>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5" name="Google Shape;15186;p70">
              <a:extLst>
                <a:ext uri="{FF2B5EF4-FFF2-40B4-BE49-F238E27FC236}">
                  <a16:creationId xmlns:a16="http://schemas.microsoft.com/office/drawing/2014/main" id="{B40ADB64-F4DC-418C-BFD1-3AC9E9C4C4AD}"/>
                </a:ext>
              </a:extLst>
            </p:cNvPr>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6" name="Google Shape;15187;p70">
              <a:extLst>
                <a:ext uri="{FF2B5EF4-FFF2-40B4-BE49-F238E27FC236}">
                  <a16:creationId xmlns:a16="http://schemas.microsoft.com/office/drawing/2014/main" id="{6B33F55D-E4FC-2ED6-936E-83F2ABC79335}"/>
                </a:ext>
              </a:extLst>
            </p:cNvPr>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7" name="Google Shape;15188;p70">
              <a:extLst>
                <a:ext uri="{FF2B5EF4-FFF2-40B4-BE49-F238E27FC236}">
                  <a16:creationId xmlns:a16="http://schemas.microsoft.com/office/drawing/2014/main" id="{5FB9C597-42E2-8B2B-2659-53AD287C78CD}"/>
                </a:ext>
              </a:extLst>
            </p:cNvPr>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8" name="Google Shape;15189;p70">
              <a:extLst>
                <a:ext uri="{FF2B5EF4-FFF2-40B4-BE49-F238E27FC236}">
                  <a16:creationId xmlns:a16="http://schemas.microsoft.com/office/drawing/2014/main" id="{FC7424A0-3AD9-3A4B-6322-CA678602F811}"/>
                </a:ext>
              </a:extLst>
            </p:cNvPr>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9" name="Google Shape;15190;p70">
              <a:extLst>
                <a:ext uri="{FF2B5EF4-FFF2-40B4-BE49-F238E27FC236}">
                  <a16:creationId xmlns:a16="http://schemas.microsoft.com/office/drawing/2014/main" id="{B86D3870-A789-133A-5A9B-265CA1104C1D}"/>
                </a:ext>
              </a:extLst>
            </p:cNvPr>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0" name="Google Shape;15191;p70">
              <a:extLst>
                <a:ext uri="{FF2B5EF4-FFF2-40B4-BE49-F238E27FC236}">
                  <a16:creationId xmlns:a16="http://schemas.microsoft.com/office/drawing/2014/main" id="{B8595F98-AB4F-B698-8454-1E6A31089004}"/>
                </a:ext>
              </a:extLst>
            </p:cNvPr>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solidFill>
                  <a:schemeClr val="tx1"/>
                </a:solidFill>
              </a:endParaRPr>
            </a:p>
          </p:txBody>
        </p:sp>
        <p:sp>
          <p:nvSpPr>
            <p:cNvPr id="21" name="Google Shape;15192;p70">
              <a:extLst>
                <a:ext uri="{FF2B5EF4-FFF2-40B4-BE49-F238E27FC236}">
                  <a16:creationId xmlns:a16="http://schemas.microsoft.com/office/drawing/2014/main" id="{D06046F6-CCDF-65F1-FAAE-CFCAB5478101}"/>
                </a:ext>
              </a:extLst>
            </p:cNvPr>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2" name="Google Shape;15193;p70">
              <a:extLst>
                <a:ext uri="{FF2B5EF4-FFF2-40B4-BE49-F238E27FC236}">
                  <a16:creationId xmlns:a16="http://schemas.microsoft.com/office/drawing/2014/main" id="{5171BB5B-66E8-9B2A-0E69-98683520F4DF}"/>
                </a:ext>
              </a:extLst>
            </p:cNvPr>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3" name="Google Shape;15194;p70">
              <a:extLst>
                <a:ext uri="{FF2B5EF4-FFF2-40B4-BE49-F238E27FC236}">
                  <a16:creationId xmlns:a16="http://schemas.microsoft.com/office/drawing/2014/main" id="{B2088B55-C353-9AA5-3DDD-0D50904837B3}"/>
                </a:ext>
              </a:extLst>
            </p:cNvPr>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4" name="Google Shape;15195;p70">
              <a:extLst>
                <a:ext uri="{FF2B5EF4-FFF2-40B4-BE49-F238E27FC236}">
                  <a16:creationId xmlns:a16="http://schemas.microsoft.com/office/drawing/2014/main" id="{7DFE495B-BC7D-6F1B-BDFF-E2D465B2ED03}"/>
                </a:ext>
              </a:extLst>
            </p:cNvPr>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5" name="Google Shape;15196;p70">
              <a:extLst>
                <a:ext uri="{FF2B5EF4-FFF2-40B4-BE49-F238E27FC236}">
                  <a16:creationId xmlns:a16="http://schemas.microsoft.com/office/drawing/2014/main" id="{48C875F2-BA8E-AB60-B3CA-D25FCF4957B2}"/>
                </a:ext>
              </a:extLst>
            </p:cNvPr>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6" name="Google Shape;15197;p70">
              <a:extLst>
                <a:ext uri="{FF2B5EF4-FFF2-40B4-BE49-F238E27FC236}">
                  <a16:creationId xmlns:a16="http://schemas.microsoft.com/office/drawing/2014/main" id="{E578AB27-1F5A-1B8A-EDB6-9C2C3829CA3F}"/>
                </a:ext>
              </a:extLst>
            </p:cNvPr>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7" name="Google Shape;15198;p70">
              <a:extLst>
                <a:ext uri="{FF2B5EF4-FFF2-40B4-BE49-F238E27FC236}">
                  <a16:creationId xmlns:a16="http://schemas.microsoft.com/office/drawing/2014/main" id="{E5352950-15B3-C13B-DB2B-2ED65BFFE993}"/>
                </a:ext>
              </a:extLst>
            </p:cNvPr>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8" name="Google Shape;15199;p70">
              <a:extLst>
                <a:ext uri="{FF2B5EF4-FFF2-40B4-BE49-F238E27FC236}">
                  <a16:creationId xmlns:a16="http://schemas.microsoft.com/office/drawing/2014/main" id="{EC6B49B1-FAB6-FC75-44D0-6A214E54DB49}"/>
                </a:ext>
              </a:extLst>
            </p:cNvPr>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9" name="Google Shape;15200;p70">
              <a:extLst>
                <a:ext uri="{FF2B5EF4-FFF2-40B4-BE49-F238E27FC236}">
                  <a16:creationId xmlns:a16="http://schemas.microsoft.com/office/drawing/2014/main" id="{8E6D0F0D-B87C-EFB0-A3E2-4FD3C0973A7F}"/>
                </a:ext>
              </a:extLst>
            </p:cNvPr>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solidFill>
                  <a:schemeClr val="tx1"/>
                </a:solidFill>
              </a:endParaRPr>
            </a:p>
          </p:txBody>
        </p:sp>
        <p:sp>
          <p:nvSpPr>
            <p:cNvPr id="30" name="Google Shape;15201;p70">
              <a:extLst>
                <a:ext uri="{FF2B5EF4-FFF2-40B4-BE49-F238E27FC236}">
                  <a16:creationId xmlns:a16="http://schemas.microsoft.com/office/drawing/2014/main" id="{9809287E-E5A3-EC13-9BE4-B4D22FC04B89}"/>
                </a:ext>
              </a:extLst>
            </p:cNvPr>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1" name="Google Shape;15202;p70">
              <a:extLst>
                <a:ext uri="{FF2B5EF4-FFF2-40B4-BE49-F238E27FC236}">
                  <a16:creationId xmlns:a16="http://schemas.microsoft.com/office/drawing/2014/main" id="{82EA1C94-EFFE-D62D-A1A2-D3F4B01FD5C5}"/>
                </a:ext>
              </a:extLst>
            </p:cNvPr>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2" name="Google Shape;15203;p70">
              <a:extLst>
                <a:ext uri="{FF2B5EF4-FFF2-40B4-BE49-F238E27FC236}">
                  <a16:creationId xmlns:a16="http://schemas.microsoft.com/office/drawing/2014/main" id="{DEA0BE4E-781C-63AA-09FF-219AF5A5CF07}"/>
                </a:ext>
              </a:extLst>
            </p:cNvPr>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grpSp>
      <p:grpSp>
        <p:nvGrpSpPr>
          <p:cNvPr id="33" name="Google Shape;10643;p67">
            <a:extLst>
              <a:ext uri="{FF2B5EF4-FFF2-40B4-BE49-F238E27FC236}">
                <a16:creationId xmlns:a16="http://schemas.microsoft.com/office/drawing/2014/main" id="{2B66B68F-767C-D893-30CA-096D9A07A453}"/>
              </a:ext>
            </a:extLst>
          </p:cNvPr>
          <p:cNvGrpSpPr/>
          <p:nvPr/>
        </p:nvGrpSpPr>
        <p:grpSpPr>
          <a:xfrm>
            <a:off x="1617566" y="2843490"/>
            <a:ext cx="854947" cy="833862"/>
            <a:chOff x="1306531" y="3346972"/>
            <a:chExt cx="323018" cy="359075"/>
          </a:xfrm>
        </p:grpSpPr>
        <p:sp>
          <p:nvSpPr>
            <p:cNvPr id="34" name="Google Shape;10644;p67">
              <a:extLst>
                <a:ext uri="{FF2B5EF4-FFF2-40B4-BE49-F238E27FC236}">
                  <a16:creationId xmlns:a16="http://schemas.microsoft.com/office/drawing/2014/main" id="{4DDCDE7D-3416-FBE6-644B-22B19542D00B}"/>
                </a:ext>
              </a:extLst>
            </p:cNvPr>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5" name="Google Shape;10645;p67">
              <a:extLst>
                <a:ext uri="{FF2B5EF4-FFF2-40B4-BE49-F238E27FC236}">
                  <a16:creationId xmlns:a16="http://schemas.microsoft.com/office/drawing/2014/main" id="{9AAE3FD5-CFBA-E845-1F30-B7F4BEA7D68E}"/>
                </a:ext>
              </a:extLst>
            </p:cNvPr>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6" name="Google Shape;10646;p67">
              <a:extLst>
                <a:ext uri="{FF2B5EF4-FFF2-40B4-BE49-F238E27FC236}">
                  <a16:creationId xmlns:a16="http://schemas.microsoft.com/office/drawing/2014/main" id="{C4227E0A-0357-EDA1-D5B8-FBAD6D7B03AF}"/>
                </a:ext>
              </a:extLst>
            </p:cNvPr>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7" name="Google Shape;10647;p67">
              <a:extLst>
                <a:ext uri="{FF2B5EF4-FFF2-40B4-BE49-F238E27FC236}">
                  <a16:creationId xmlns:a16="http://schemas.microsoft.com/office/drawing/2014/main" id="{F25C18B7-9B4D-64E8-207B-DB3527795DF5}"/>
                </a:ext>
              </a:extLst>
            </p:cNvPr>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8" name="Google Shape;10648;p67">
              <a:extLst>
                <a:ext uri="{FF2B5EF4-FFF2-40B4-BE49-F238E27FC236}">
                  <a16:creationId xmlns:a16="http://schemas.microsoft.com/office/drawing/2014/main" id="{B342995E-4784-8F87-A64A-27D94B42572C}"/>
                </a:ext>
              </a:extLst>
            </p:cNvPr>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39" name="Google Shape;10649;p67">
              <a:extLst>
                <a:ext uri="{FF2B5EF4-FFF2-40B4-BE49-F238E27FC236}">
                  <a16:creationId xmlns:a16="http://schemas.microsoft.com/office/drawing/2014/main" id="{500C9EF6-E8DA-A20A-A2F6-8AA1263E6EA4}"/>
                </a:ext>
              </a:extLst>
            </p:cNvPr>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40" name="Google Shape;10650;p67">
              <a:extLst>
                <a:ext uri="{FF2B5EF4-FFF2-40B4-BE49-F238E27FC236}">
                  <a16:creationId xmlns:a16="http://schemas.microsoft.com/office/drawing/2014/main" id="{4CE239E0-1F15-565D-7F16-B3B72E3FBCAC}"/>
                </a:ext>
              </a:extLst>
            </p:cNvPr>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41" name="Google Shape;10651;p67">
              <a:extLst>
                <a:ext uri="{FF2B5EF4-FFF2-40B4-BE49-F238E27FC236}">
                  <a16:creationId xmlns:a16="http://schemas.microsoft.com/office/drawing/2014/main" id="{F46796C6-94E1-79CF-1943-E4C0195A0689}"/>
                </a:ext>
              </a:extLst>
            </p:cNvPr>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sp>
          <p:nvSpPr>
            <p:cNvPr id="42" name="Google Shape;10652;p67">
              <a:extLst>
                <a:ext uri="{FF2B5EF4-FFF2-40B4-BE49-F238E27FC236}">
                  <a16:creationId xmlns:a16="http://schemas.microsoft.com/office/drawing/2014/main" id="{E5D16EAE-C14F-D467-376A-7EF6A170820E}"/>
                </a:ext>
              </a:extLst>
            </p:cNvPr>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solidFill>
                <a:schemeClr val="accent4">
                  <a:lumMod val="60000"/>
                  <a:lumOff val="40000"/>
                </a:schemeClr>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b="1">
                <a:ln w="22225">
                  <a:solidFill>
                    <a:schemeClr val="accent2"/>
                  </a:solidFill>
                  <a:prstDash val="solid"/>
                </a:ln>
                <a:solidFill>
                  <a:schemeClr val="accent2">
                    <a:lumMod val="40000"/>
                    <a:lumOff val="60000"/>
                  </a:schemeClr>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xfrm>
            <a:off x="5313065" y="1973025"/>
            <a:ext cx="3249835" cy="21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dirty="0">
                <a:solidFill>
                  <a:srgbClr val="D1D5DB"/>
                </a:solidFill>
                <a:effectLst/>
                <a:latin typeface="Söhne"/>
              </a:rPr>
              <a:t>"Rock Paper Scissors" game where you compete against the computer. Choose 'r' (rock), 'p' (paper), or 's' (scissors), and see who wins! Play multiple rounds or quit with 'q'. Simple and fun!</a:t>
            </a:r>
            <a:endParaRPr dirty="0"/>
          </a:p>
        </p:txBody>
      </p:sp>
      <p:sp>
        <p:nvSpPr>
          <p:cNvPr id="775" name="Google Shape;775;p49"/>
          <p:cNvSpPr txBox="1">
            <a:spLocks noGrp="1"/>
          </p:cNvSpPr>
          <p:nvPr>
            <p:ph type="title"/>
          </p:nvPr>
        </p:nvSpPr>
        <p:spPr>
          <a:xfrm>
            <a:off x="4029559" y="1168325"/>
            <a:ext cx="4533416"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Rock Paper Scissor</a:t>
            </a:r>
            <a:endParaRPr dirty="0"/>
          </a:p>
        </p:txBody>
      </p:sp>
      <p:pic>
        <p:nvPicPr>
          <p:cNvPr id="10" name="Picture 9">
            <a:extLst>
              <a:ext uri="{FF2B5EF4-FFF2-40B4-BE49-F238E27FC236}">
                <a16:creationId xmlns:a16="http://schemas.microsoft.com/office/drawing/2014/main" id="{6516012D-82A2-8030-2AE2-AF5A1753ACF7}"/>
              </a:ext>
            </a:extLst>
          </p:cNvPr>
          <p:cNvPicPr>
            <a:picLocks noChangeAspect="1"/>
          </p:cNvPicPr>
          <p:nvPr/>
        </p:nvPicPr>
        <p:blipFill rotWithShape="1">
          <a:blip r:embed="rId3">
            <a:alphaModFix amt="70000"/>
            <a:extLst>
              <a:ext uri="{BEBA8EAE-BF5A-486C-A8C5-ECC9F3942E4B}">
                <a14:imgProps xmlns:a14="http://schemas.microsoft.com/office/drawing/2010/main">
                  <a14:imgLayer r:embed="rId4">
                    <a14:imgEffect>
                      <a14:artisticCement/>
                    </a14:imgEffect>
                  </a14:imgLayer>
                </a14:imgProps>
              </a:ext>
            </a:extLst>
          </a:blip>
          <a:srcRect l="545" r="545"/>
          <a:stretch/>
        </p:blipFill>
        <p:spPr>
          <a:xfrm>
            <a:off x="455021" y="865193"/>
            <a:ext cx="3375916" cy="3413114"/>
          </a:xfrm>
          <a:prstGeom prst="rect">
            <a:avLst/>
          </a:prstGeom>
          <a:effectLst>
            <a:softEdge rad="635000"/>
          </a:effectLst>
        </p:spPr>
      </p:pic>
    </p:spTree>
    <p:extLst>
      <p:ext uri="{BB962C8B-B14F-4D97-AF65-F5344CB8AC3E}">
        <p14:creationId xmlns:p14="http://schemas.microsoft.com/office/powerpoint/2010/main" val="2251840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xfrm>
            <a:off x="477794" y="1973024"/>
            <a:ext cx="3912973" cy="240126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"Tic Tac Toe" is a classic two-player game where each player takes turns marking a cell in a 3x3 grid. The goal is to place three marks in a row horizontally, vertically, or diagonally to win. The game continues until a player wins or it's a draw. Enjoy the timeless fun of "Tic Tac Toe"!</a:t>
            </a:r>
            <a:endParaRPr dirty="0"/>
          </a:p>
        </p:txBody>
      </p:sp>
      <p:sp>
        <p:nvSpPr>
          <p:cNvPr id="775" name="Google Shape;775;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Tic Tac Toe</a:t>
            </a:r>
            <a:endParaRPr dirty="0"/>
          </a:p>
        </p:txBody>
      </p:sp>
      <p:pic>
        <p:nvPicPr>
          <p:cNvPr id="3" name="Picture 2">
            <a:extLst>
              <a:ext uri="{FF2B5EF4-FFF2-40B4-BE49-F238E27FC236}">
                <a16:creationId xmlns:a16="http://schemas.microsoft.com/office/drawing/2014/main" id="{427B5A94-BC7B-5125-7F18-FC53931582E7}"/>
              </a:ext>
            </a:extLst>
          </p:cNvPr>
          <p:cNvPicPr>
            <a:picLocks noChangeAspect="1"/>
          </p:cNvPicPr>
          <p:nvPr/>
        </p:nvPicPr>
        <p:blipFill>
          <a:blip r:embed="rId3">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5060264" y="1005522"/>
            <a:ext cx="3522911" cy="3132455"/>
          </a:xfrm>
          <a:prstGeom prst="rect">
            <a:avLst/>
          </a:prstGeom>
        </p:spPr>
      </p:pic>
    </p:spTree>
    <p:extLst>
      <p:ext uri="{BB962C8B-B14F-4D97-AF65-F5344CB8AC3E}">
        <p14:creationId xmlns:p14="http://schemas.microsoft.com/office/powerpoint/2010/main" val="3823314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"Truth or Dare" is a multiplayer party game, where players take turns selecting either truth questions or dares. Players earn points for successfully completing their chosen task. The player with the highest score at the end wins.</a:t>
            </a:r>
            <a:endParaRPr dirty="0"/>
          </a:p>
        </p:txBody>
      </p:sp>
      <p:sp>
        <p:nvSpPr>
          <p:cNvPr id="775" name="Google Shape;775;p49"/>
          <p:cNvSpPr txBox="1">
            <a:spLocks noGrp="1"/>
          </p:cNvSpPr>
          <p:nvPr>
            <p:ph type="title"/>
          </p:nvPr>
        </p:nvSpPr>
        <p:spPr>
          <a:xfrm>
            <a:off x="5207431" y="1168325"/>
            <a:ext cx="3355544"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Truth or Dare</a:t>
            </a:r>
            <a:endParaRPr dirty="0"/>
          </a:p>
        </p:txBody>
      </p:sp>
      <p:pic>
        <p:nvPicPr>
          <p:cNvPr id="10" name="Picture 9">
            <a:extLst>
              <a:ext uri="{FF2B5EF4-FFF2-40B4-BE49-F238E27FC236}">
                <a16:creationId xmlns:a16="http://schemas.microsoft.com/office/drawing/2014/main" id="{6516012D-82A2-8030-2AE2-AF5A1753ACF7}"/>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artisticCement/>
                    </a14:imgEffect>
                  </a14:imgLayer>
                </a14:imgProps>
              </a:ext>
            </a:extLst>
          </a:blip>
          <a:srcRect l="13447" r="12370"/>
          <a:stretch/>
        </p:blipFill>
        <p:spPr>
          <a:xfrm>
            <a:off x="455021" y="865193"/>
            <a:ext cx="3375916" cy="3413114"/>
          </a:xfrm>
          <a:prstGeom prst="rect">
            <a:avLst/>
          </a:prstGeom>
          <a:effectLst>
            <a:softEdge rad="635000"/>
          </a:effectLst>
        </p:spPr>
      </p:pic>
    </p:spTree>
    <p:extLst>
      <p:ext uri="{BB962C8B-B14F-4D97-AF65-F5344CB8AC3E}">
        <p14:creationId xmlns:p14="http://schemas.microsoft.com/office/powerpoint/2010/main" val="1594944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0" i="0" dirty="0">
                <a:solidFill>
                  <a:srgbClr val="D1D5DB"/>
                </a:solidFill>
                <a:effectLst/>
                <a:latin typeface="Söhne"/>
              </a:rPr>
              <a:t>"Coin Flip" is a single-player game where you guess if a virtual coin will land on heads or tails. Get it right, and you earn a point; get it wrong, and you lose one. Enter 'h' for heads, 't' for tails, or 'q' to quit. Simple and fun!</a:t>
            </a:r>
            <a:endParaRPr lang="en-US" dirty="0"/>
          </a:p>
        </p:txBody>
      </p:sp>
      <p:sp>
        <p:nvSpPr>
          <p:cNvPr id="775" name="Google Shape;775;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Coin Flip</a:t>
            </a:r>
            <a:endParaRPr dirty="0"/>
          </a:p>
        </p:txBody>
      </p:sp>
      <p:pic>
        <p:nvPicPr>
          <p:cNvPr id="3" name="Picture 2">
            <a:extLst>
              <a:ext uri="{FF2B5EF4-FFF2-40B4-BE49-F238E27FC236}">
                <a16:creationId xmlns:a16="http://schemas.microsoft.com/office/drawing/2014/main" id="{427B5A94-BC7B-5125-7F18-FC53931582E7}"/>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artisticCement/>
                    </a14:imgEffect>
                  </a14:imgLayer>
                </a14:imgProps>
              </a:ext>
            </a:extLst>
          </a:blip>
          <a:srcRect/>
          <a:stretch/>
        </p:blipFill>
        <p:spPr>
          <a:xfrm>
            <a:off x="5570226" y="1030556"/>
            <a:ext cx="2659317" cy="3073369"/>
          </a:xfrm>
          <a:prstGeom prst="rect">
            <a:avLst/>
          </a:prstGeom>
          <a:ln w="76200">
            <a:solidFill>
              <a:schemeClr val="bg1"/>
            </a:solidFill>
          </a:ln>
          <a:effectLst>
            <a:softEdge rad="317500"/>
          </a:effectLst>
        </p:spPr>
      </p:pic>
    </p:spTree>
    <p:extLst>
      <p:ext uri="{BB962C8B-B14F-4D97-AF65-F5344CB8AC3E}">
        <p14:creationId xmlns:p14="http://schemas.microsoft.com/office/powerpoint/2010/main" val="4028863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1"/>
          <p:cNvSpPr txBox="1">
            <a:spLocks noGrp="1"/>
          </p:cNvSpPr>
          <p:nvPr>
            <p:ph type="subTitle" idx="1"/>
          </p:nvPr>
        </p:nvSpPr>
        <p:spPr>
          <a:xfrm flipH="1">
            <a:off x="6704952" y="444243"/>
            <a:ext cx="2467500" cy="145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Effective more than thousand words of explanation………….</a:t>
            </a:r>
            <a:endParaRPr dirty="0"/>
          </a:p>
        </p:txBody>
      </p:sp>
      <p:sp>
        <p:nvSpPr>
          <p:cNvPr id="532" name="Google Shape;532;p4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LIVE DEMONSTRATION</a:t>
            </a:r>
            <a:endParaRPr dirty="0"/>
          </a:p>
        </p:txBody>
      </p:sp>
      <p:pic>
        <p:nvPicPr>
          <p:cNvPr id="2" name="Picture 1">
            <a:extLst>
              <a:ext uri="{FF2B5EF4-FFF2-40B4-BE49-F238E27FC236}">
                <a16:creationId xmlns:a16="http://schemas.microsoft.com/office/drawing/2014/main" id="{DB15AF64-239A-9385-D157-E228CFF5A087}"/>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artisticCement/>
                    </a14:imgEffect>
                  </a14:imgLayer>
                </a14:imgProps>
              </a:ext>
            </a:extLst>
          </a:blip>
          <a:stretch>
            <a:fillRect/>
          </a:stretch>
        </p:blipFill>
        <p:spPr>
          <a:xfrm>
            <a:off x="1720152" y="1222094"/>
            <a:ext cx="4634154" cy="3470512"/>
          </a:xfrm>
          <a:prstGeom prst="rect">
            <a:avLst/>
          </a:prstGeom>
          <a:effectLst>
            <a:glow rad="139700">
              <a:schemeClr val="tx1">
                <a:alpha val="40000"/>
              </a:schemeClr>
            </a:glow>
            <a:softEdge rad="558800"/>
          </a:effectLst>
        </p:spPr>
      </p:pic>
    </p:spTree>
  </p:cSld>
  <p:clrMapOvr>
    <a:masterClrMapping/>
  </p:clrMapOvr>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1249</TotalTime>
  <Words>373</Words>
  <Application>Microsoft Office PowerPoint</Application>
  <PresentationFormat>On-screen Show (16:9)</PresentationFormat>
  <Paragraphs>44</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Nunito Light</vt:lpstr>
      <vt:lpstr>Overpass Mono</vt:lpstr>
      <vt:lpstr>Anaheim</vt:lpstr>
      <vt:lpstr>Arial</vt:lpstr>
      <vt:lpstr>Raleway SemiBold</vt:lpstr>
      <vt:lpstr>Söhne</vt:lpstr>
      <vt:lpstr>Programming Lesson by Slidesgo</vt:lpstr>
      <vt:lpstr>C Games</vt:lpstr>
      <vt:lpstr>Tilak Thapa</vt:lpstr>
      <vt:lpstr>INTRODUCTION</vt:lpstr>
      <vt:lpstr>FEATURES OF THE C-Games</vt:lpstr>
      <vt:lpstr>Rock Paper Scissor</vt:lpstr>
      <vt:lpstr>Tic Tac Toe</vt:lpstr>
      <vt:lpstr>Truth or Dare</vt:lpstr>
      <vt:lpstr>Coin Flip</vt:lpstr>
      <vt:lpstr>LIVE DEMONSTRATION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 Games</dc:title>
  <dc:creator>Tilak Thapa</dc:creator>
  <cp:lastModifiedBy>Tilak Thapa</cp:lastModifiedBy>
  <cp:revision>19</cp:revision>
  <dcterms:modified xsi:type="dcterms:W3CDTF">2023-08-09T09:10:29Z</dcterms:modified>
</cp:coreProperties>
</file>